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0" r:id="rId4"/>
    <p:sldId id="262" r:id="rId5"/>
    <p:sldId id="263" r:id="rId6"/>
    <p:sldId id="270" r:id="rId7"/>
    <p:sldId id="267" r:id="rId8"/>
    <p:sldId id="268" r:id="rId9"/>
    <p:sldId id="269" r:id="rId10"/>
    <p:sldId id="257"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617"/>
    <a:srgbClr val="1917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AE059-2523-408E-A80A-C44E0E912DF8}" v="22" dt="2024-05-26T08:23:09.5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4" d="100"/>
          <a:sy n="74"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Simeunović" userId="6a9a819127660404" providerId="LiveId" clId="{841AE059-2523-408E-A80A-C44E0E912DF8}"/>
    <pc:docChg chg="custSel modSld">
      <pc:chgData name="Mira Simeunović" userId="6a9a819127660404" providerId="LiveId" clId="{841AE059-2523-408E-A80A-C44E0E912DF8}" dt="2024-05-26T08:31:50.201" v="273" actId="121"/>
      <pc:docMkLst>
        <pc:docMk/>
      </pc:docMkLst>
      <pc:sldChg chg="modSp mod">
        <pc:chgData name="Mira Simeunović" userId="6a9a819127660404" providerId="LiveId" clId="{841AE059-2523-408E-A80A-C44E0E912DF8}" dt="2024-05-26T08:16:23.089" v="102" actId="2"/>
        <pc:sldMkLst>
          <pc:docMk/>
          <pc:sldMk cId="1411250112" sldId="256"/>
        </pc:sldMkLst>
        <pc:spChg chg="mod">
          <ac:chgData name="Mira Simeunović" userId="6a9a819127660404" providerId="LiveId" clId="{841AE059-2523-408E-A80A-C44E0E912DF8}" dt="2024-05-26T08:16:22.693" v="100" actId="2"/>
          <ac:spMkLst>
            <pc:docMk/>
            <pc:sldMk cId="1411250112" sldId="256"/>
            <ac:spMk id="2" creationId="{13F3C8EE-E996-C124-814B-E91406373739}"/>
          </ac:spMkLst>
        </pc:spChg>
        <pc:spChg chg="mod">
          <ac:chgData name="Mira Simeunović" userId="6a9a819127660404" providerId="LiveId" clId="{841AE059-2523-408E-A80A-C44E0E912DF8}" dt="2024-05-26T08:16:23.089" v="102" actId="2"/>
          <ac:spMkLst>
            <pc:docMk/>
            <pc:sldMk cId="1411250112" sldId="256"/>
            <ac:spMk id="3" creationId="{6A7783D3-BDB6-E280-F5B3-4E048B51999E}"/>
          </ac:spMkLst>
        </pc:spChg>
      </pc:sldChg>
      <pc:sldChg chg="modSp mod">
        <pc:chgData name="Mira Simeunović" userId="6a9a819127660404" providerId="LiveId" clId="{841AE059-2523-408E-A80A-C44E0E912DF8}" dt="2024-05-26T08:19:10.288" v="164" actId="5793"/>
        <pc:sldMkLst>
          <pc:docMk/>
          <pc:sldMk cId="1537474483" sldId="257"/>
        </pc:sldMkLst>
        <pc:spChg chg="mod">
          <ac:chgData name="Mira Simeunović" userId="6a9a819127660404" providerId="LiveId" clId="{841AE059-2523-408E-A80A-C44E0E912DF8}" dt="2024-05-26T08:19:10.288" v="164" actId="5793"/>
          <ac:spMkLst>
            <pc:docMk/>
            <pc:sldMk cId="1537474483" sldId="257"/>
            <ac:spMk id="3" creationId="{F5FD9F09-2A5D-6C89-9912-4109847A3E44}"/>
          </ac:spMkLst>
        </pc:spChg>
      </pc:sldChg>
      <pc:sldChg chg="modSp mod">
        <pc:chgData name="Mira Simeunović" userId="6a9a819127660404" providerId="LiveId" clId="{841AE059-2523-408E-A80A-C44E0E912DF8}" dt="2024-05-26T08:31:50.201" v="273" actId="121"/>
        <pc:sldMkLst>
          <pc:docMk/>
          <pc:sldMk cId="1271663771" sldId="258"/>
        </pc:sldMkLst>
        <pc:spChg chg="mod">
          <ac:chgData name="Mira Simeunović" userId="6a9a819127660404" providerId="LiveId" clId="{841AE059-2523-408E-A80A-C44E0E912DF8}" dt="2024-05-26T08:31:50.201" v="273" actId="121"/>
          <ac:spMkLst>
            <pc:docMk/>
            <pc:sldMk cId="1271663771" sldId="258"/>
            <ac:spMk id="3" creationId="{A923398B-D1C5-57B8-8998-821963D9E852}"/>
          </ac:spMkLst>
        </pc:spChg>
      </pc:sldChg>
      <pc:sldChg chg="modSp mod modAnim">
        <pc:chgData name="Mira Simeunović" userId="6a9a819127660404" providerId="LiveId" clId="{841AE059-2523-408E-A80A-C44E0E912DF8}" dt="2024-05-26T08:23:34.760" v="199" actId="1076"/>
        <pc:sldMkLst>
          <pc:docMk/>
          <pc:sldMk cId="4233915440" sldId="260"/>
        </pc:sldMkLst>
        <pc:spChg chg="mod">
          <ac:chgData name="Mira Simeunović" userId="6a9a819127660404" providerId="LiveId" clId="{841AE059-2523-408E-A80A-C44E0E912DF8}" dt="2024-05-26T08:23:28.070" v="197" actId="1076"/>
          <ac:spMkLst>
            <pc:docMk/>
            <pc:sldMk cId="4233915440" sldId="260"/>
            <ac:spMk id="2" creationId="{56E28571-50AE-7A88-FAED-C4A6F530F7EC}"/>
          </ac:spMkLst>
        </pc:spChg>
        <pc:spChg chg="mod">
          <ac:chgData name="Mira Simeunović" userId="6a9a819127660404" providerId="LiveId" clId="{841AE059-2523-408E-A80A-C44E0E912DF8}" dt="2024-05-26T08:23:23.197" v="196" actId="1076"/>
          <ac:spMkLst>
            <pc:docMk/>
            <pc:sldMk cId="4233915440" sldId="260"/>
            <ac:spMk id="3" creationId="{89EEE33B-B379-EC1A-0C9A-DA8DD3515C7B}"/>
          </ac:spMkLst>
        </pc:spChg>
        <pc:spChg chg="mod">
          <ac:chgData name="Mira Simeunović" userId="6a9a819127660404" providerId="LiveId" clId="{841AE059-2523-408E-A80A-C44E0E912DF8}" dt="2024-05-26T08:23:31.632" v="198" actId="1076"/>
          <ac:spMkLst>
            <pc:docMk/>
            <pc:sldMk cId="4233915440" sldId="260"/>
            <ac:spMk id="4" creationId="{F2C25D3D-47F0-C236-1125-0B1555BFCFE7}"/>
          </ac:spMkLst>
        </pc:spChg>
        <pc:spChg chg="mod">
          <ac:chgData name="Mira Simeunović" userId="6a9a819127660404" providerId="LiveId" clId="{841AE059-2523-408E-A80A-C44E0E912DF8}" dt="2024-05-26T08:23:34.760" v="199" actId="1076"/>
          <ac:spMkLst>
            <pc:docMk/>
            <pc:sldMk cId="4233915440" sldId="260"/>
            <ac:spMk id="1032" creationId="{74B8E794-FD17-406A-37A8-EE2ED7489C05}"/>
          </ac:spMkLst>
        </pc:spChg>
        <pc:picChg chg="mod">
          <ac:chgData name="Mira Simeunović" userId="6a9a819127660404" providerId="LiveId" clId="{841AE059-2523-408E-A80A-C44E0E912DF8}" dt="2024-05-26T08:22:41.432" v="189" actId="14100"/>
          <ac:picMkLst>
            <pc:docMk/>
            <pc:sldMk cId="4233915440" sldId="260"/>
            <ac:picMk id="5" creationId="{8D64D896-1A0C-C242-B5BC-A5A5C013F19B}"/>
          </ac:picMkLst>
        </pc:picChg>
      </pc:sldChg>
      <pc:sldChg chg="modSp mod">
        <pc:chgData name="Mira Simeunović" userId="6a9a819127660404" providerId="LiveId" clId="{841AE059-2523-408E-A80A-C44E0E912DF8}" dt="2024-05-26T08:25:28.894" v="220" actId="1076"/>
        <pc:sldMkLst>
          <pc:docMk/>
          <pc:sldMk cId="406240116" sldId="262"/>
        </pc:sldMkLst>
        <pc:spChg chg="mod">
          <ac:chgData name="Mira Simeunović" userId="6a9a819127660404" providerId="LiveId" clId="{841AE059-2523-408E-A80A-C44E0E912DF8}" dt="2024-05-26T08:24:18.505" v="206" actId="14100"/>
          <ac:spMkLst>
            <pc:docMk/>
            <pc:sldMk cId="406240116" sldId="262"/>
            <ac:spMk id="2" creationId="{AA2103B3-316F-4651-C177-91F80DCC7E4B}"/>
          </ac:spMkLst>
        </pc:spChg>
        <pc:spChg chg="mod">
          <ac:chgData name="Mira Simeunović" userId="6a9a819127660404" providerId="LiveId" clId="{841AE059-2523-408E-A80A-C44E0E912DF8}" dt="2024-05-26T08:25:28.894" v="220" actId="1076"/>
          <ac:spMkLst>
            <pc:docMk/>
            <pc:sldMk cId="406240116" sldId="262"/>
            <ac:spMk id="1032" creationId="{D631A40A-2F4A-92EA-F6CA-DE2A09445189}"/>
          </ac:spMkLst>
        </pc:spChg>
      </pc:sldChg>
      <pc:sldChg chg="modSp mod">
        <pc:chgData name="Mira Simeunović" userId="6a9a819127660404" providerId="LiveId" clId="{841AE059-2523-408E-A80A-C44E0E912DF8}" dt="2024-05-26T08:26:26.802" v="226" actId="14100"/>
        <pc:sldMkLst>
          <pc:docMk/>
          <pc:sldMk cId="1386981550" sldId="263"/>
        </pc:sldMkLst>
        <pc:spChg chg="mod">
          <ac:chgData name="Mira Simeunović" userId="6a9a819127660404" providerId="LiveId" clId="{841AE059-2523-408E-A80A-C44E0E912DF8}" dt="2024-05-26T08:26:20.654" v="224" actId="14100"/>
          <ac:spMkLst>
            <pc:docMk/>
            <pc:sldMk cId="1386981550" sldId="263"/>
            <ac:spMk id="2" creationId="{F5DCB629-5E64-B02D-A301-51792625A1BA}"/>
          </ac:spMkLst>
        </pc:spChg>
        <pc:spChg chg="mod">
          <ac:chgData name="Mira Simeunović" userId="6a9a819127660404" providerId="LiveId" clId="{841AE059-2523-408E-A80A-C44E0E912DF8}" dt="2024-05-26T08:26:26.802" v="226" actId="14100"/>
          <ac:spMkLst>
            <pc:docMk/>
            <pc:sldMk cId="1386981550" sldId="263"/>
            <ac:spMk id="1032" creationId="{48358B81-F99A-1196-980E-83C8870CD410}"/>
          </ac:spMkLst>
        </pc:spChg>
      </pc:sldChg>
      <pc:sldChg chg="modSp mod">
        <pc:chgData name="Mira Simeunović" userId="6a9a819127660404" providerId="LiveId" clId="{841AE059-2523-408E-A80A-C44E0E912DF8}" dt="2024-05-26T08:20:32.396" v="171" actId="122"/>
        <pc:sldMkLst>
          <pc:docMk/>
          <pc:sldMk cId="4073480472" sldId="266"/>
        </pc:sldMkLst>
        <pc:spChg chg="mod">
          <ac:chgData name="Mira Simeunović" userId="6a9a819127660404" providerId="LiveId" clId="{841AE059-2523-408E-A80A-C44E0E912DF8}" dt="2024-05-26T08:20:32.396" v="171" actId="122"/>
          <ac:spMkLst>
            <pc:docMk/>
            <pc:sldMk cId="4073480472" sldId="266"/>
            <ac:spMk id="6" creationId="{DC1D2438-04BE-D6D5-97D8-469D630CC2C0}"/>
          </ac:spMkLst>
        </pc:spChg>
      </pc:sldChg>
      <pc:sldChg chg="modSp mod">
        <pc:chgData name="Mira Simeunović" userId="6a9a819127660404" providerId="LiveId" clId="{841AE059-2523-408E-A80A-C44E0E912DF8}" dt="2024-05-26T08:30:29.220" v="265" actId="255"/>
        <pc:sldMkLst>
          <pc:docMk/>
          <pc:sldMk cId="3431028779" sldId="267"/>
        </pc:sldMkLst>
        <pc:spChg chg="mod">
          <ac:chgData name="Mira Simeunović" userId="6a9a819127660404" providerId="LiveId" clId="{841AE059-2523-408E-A80A-C44E0E912DF8}" dt="2024-05-26T08:28:19.464" v="241" actId="255"/>
          <ac:spMkLst>
            <pc:docMk/>
            <pc:sldMk cId="3431028779" sldId="267"/>
            <ac:spMk id="2" creationId="{FA27178E-CBED-D8DF-B8AB-A3F36C2E27DF}"/>
          </ac:spMkLst>
        </pc:spChg>
        <pc:spChg chg="mod">
          <ac:chgData name="Mira Simeunović" userId="6a9a819127660404" providerId="LiveId" clId="{841AE059-2523-408E-A80A-C44E0E912DF8}" dt="2024-05-26T08:30:29.220" v="265" actId="255"/>
          <ac:spMkLst>
            <pc:docMk/>
            <pc:sldMk cId="3431028779" sldId="267"/>
            <ac:spMk id="7219" creationId="{03390805-E432-7B31-C2F7-C3B6E17DF305}"/>
          </ac:spMkLst>
        </pc:spChg>
      </pc:sldChg>
      <pc:sldChg chg="modSp mod">
        <pc:chgData name="Mira Simeunović" userId="6a9a819127660404" providerId="LiveId" clId="{841AE059-2523-408E-A80A-C44E0E912DF8}" dt="2024-05-26T08:30:50.559" v="267" actId="14100"/>
        <pc:sldMkLst>
          <pc:docMk/>
          <pc:sldMk cId="2809994179" sldId="268"/>
        </pc:sldMkLst>
        <pc:spChg chg="mod">
          <ac:chgData name="Mira Simeunović" userId="6a9a819127660404" providerId="LiveId" clId="{841AE059-2523-408E-A80A-C44E0E912DF8}" dt="2024-05-26T08:30:41.301" v="266" actId="14100"/>
          <ac:spMkLst>
            <pc:docMk/>
            <pc:sldMk cId="2809994179" sldId="268"/>
            <ac:spMk id="8198" creationId="{2A2BBB22-5372-0118-E2D4-387363C62888}"/>
          </ac:spMkLst>
        </pc:spChg>
        <pc:picChg chg="mod">
          <ac:chgData name="Mira Simeunović" userId="6a9a819127660404" providerId="LiveId" clId="{841AE059-2523-408E-A80A-C44E0E912DF8}" dt="2024-05-26T08:30:50.559" v="267" actId="14100"/>
          <ac:picMkLst>
            <pc:docMk/>
            <pc:sldMk cId="2809994179" sldId="268"/>
            <ac:picMk id="8194" creationId="{AF05C59E-AA28-B190-DCDB-BF4EF207FD39}"/>
          </ac:picMkLst>
        </pc:picChg>
      </pc:sldChg>
      <pc:sldChg chg="modSp mod">
        <pc:chgData name="Mira Simeunović" userId="6a9a819127660404" providerId="LiveId" clId="{841AE059-2523-408E-A80A-C44E0E912DF8}" dt="2024-05-26T08:18:55.270" v="162" actId="1076"/>
        <pc:sldMkLst>
          <pc:docMk/>
          <pc:sldMk cId="4124437778" sldId="269"/>
        </pc:sldMkLst>
        <pc:spChg chg="mod">
          <ac:chgData name="Mira Simeunović" userId="6a9a819127660404" providerId="LiveId" clId="{841AE059-2523-408E-A80A-C44E0E912DF8}" dt="2024-05-26T08:14:55.020" v="5" actId="20577"/>
          <ac:spMkLst>
            <pc:docMk/>
            <pc:sldMk cId="4124437778" sldId="269"/>
            <ac:spMk id="2" creationId="{89FF00E2-8517-5C44-121B-89A69DA3548F}"/>
          </ac:spMkLst>
        </pc:spChg>
        <pc:spChg chg="mod">
          <ac:chgData name="Mira Simeunović" userId="6a9a819127660404" providerId="LiveId" clId="{841AE059-2523-408E-A80A-C44E0E912DF8}" dt="2024-05-26T08:18:55.270" v="162" actId="1076"/>
          <ac:spMkLst>
            <pc:docMk/>
            <pc:sldMk cId="4124437778" sldId="269"/>
            <ac:spMk id="3" creationId="{967EDC05-D5FA-B37C-C88C-28AF978D055A}"/>
          </ac:spMkLst>
        </pc:spChg>
      </pc:sldChg>
      <pc:sldChg chg="modSp mod">
        <pc:chgData name="Mira Simeunović" userId="6a9a819127660404" providerId="LiveId" clId="{841AE059-2523-408E-A80A-C44E0E912DF8}" dt="2024-05-26T08:28:06.086" v="240" actId="1076"/>
        <pc:sldMkLst>
          <pc:docMk/>
          <pc:sldMk cId="166697806" sldId="270"/>
        </pc:sldMkLst>
        <pc:spChg chg="mod">
          <ac:chgData name="Mira Simeunović" userId="6a9a819127660404" providerId="LiveId" clId="{841AE059-2523-408E-A80A-C44E0E912DF8}" dt="2024-05-26T08:26:47.758" v="228" actId="255"/>
          <ac:spMkLst>
            <pc:docMk/>
            <pc:sldMk cId="166697806" sldId="270"/>
            <ac:spMk id="6" creationId="{D9D7D85E-1E58-1524-C197-000D0A79E55E}"/>
          </ac:spMkLst>
        </pc:spChg>
        <pc:spChg chg="mod">
          <ac:chgData name="Mira Simeunović" userId="6a9a819127660404" providerId="LiveId" clId="{841AE059-2523-408E-A80A-C44E0E912DF8}" dt="2024-05-26T08:27:54.157" v="238" actId="121"/>
          <ac:spMkLst>
            <pc:docMk/>
            <pc:sldMk cId="166697806" sldId="270"/>
            <ac:spMk id="13" creationId="{B4C95D0C-853B-0DA9-AF30-82BEE515B002}"/>
          </ac:spMkLst>
        </pc:spChg>
        <pc:spChg chg="mod">
          <ac:chgData name="Mira Simeunović" userId="6a9a819127660404" providerId="LiveId" clId="{841AE059-2523-408E-A80A-C44E0E912DF8}" dt="2024-05-26T08:28:06.086" v="240" actId="1076"/>
          <ac:spMkLst>
            <pc:docMk/>
            <pc:sldMk cId="166697806" sldId="270"/>
            <ac:spMk id="15" creationId="{2A3965E4-BA0F-E5CD-2E09-68110FD833BB}"/>
          </ac:spMkLst>
        </pc:spChg>
      </pc:sldChg>
    </pc:docChg>
  </pc:docChgLst>
  <pc:docChgLst>
    <pc:chgData name="Ana Mudrinic" userId="74b364bdaf686221" providerId="LiveId" clId="{F58D40C0-4E86-44A8-BE87-B184BB9C32CC}"/>
    <pc:docChg chg="undo custSel addSld delSld modSld">
      <pc:chgData name="Ana Mudrinic" userId="74b364bdaf686221" providerId="LiveId" clId="{F58D40C0-4E86-44A8-BE87-B184BB9C32CC}" dt="2024-02-29T23:26:30.111" v="1629" actId="20577"/>
      <pc:docMkLst>
        <pc:docMk/>
      </pc:docMkLst>
      <pc:sldChg chg="modSp new mod">
        <pc:chgData name="Ana Mudrinic" userId="74b364bdaf686221" providerId="LiveId" clId="{F58D40C0-4E86-44A8-BE87-B184BB9C32CC}" dt="2024-02-29T21:32:00.794" v="151" actId="20577"/>
        <pc:sldMkLst>
          <pc:docMk/>
          <pc:sldMk cId="1537474483" sldId="257"/>
        </pc:sldMkLst>
        <pc:spChg chg="mod">
          <ac:chgData name="Ana Mudrinic" userId="74b364bdaf686221" providerId="LiveId" clId="{F58D40C0-4E86-44A8-BE87-B184BB9C32CC}" dt="2024-02-29T21:32:00.794" v="151" actId="20577"/>
          <ac:spMkLst>
            <pc:docMk/>
            <pc:sldMk cId="1537474483" sldId="257"/>
            <ac:spMk id="2" creationId="{04665BC0-3E7B-8B84-C06E-97EE743E02BB}"/>
          </ac:spMkLst>
        </pc:spChg>
        <pc:spChg chg="mod">
          <ac:chgData name="Ana Mudrinic" userId="74b364bdaf686221" providerId="LiveId" clId="{F58D40C0-4E86-44A8-BE87-B184BB9C32CC}" dt="2024-02-29T21:30:10.352" v="148" actId="255"/>
          <ac:spMkLst>
            <pc:docMk/>
            <pc:sldMk cId="1537474483" sldId="257"/>
            <ac:spMk id="3" creationId="{F5FD9F09-2A5D-6C89-9912-4109847A3E44}"/>
          </ac:spMkLst>
        </pc:spChg>
      </pc:sldChg>
      <pc:sldChg chg="modSp new mod">
        <pc:chgData name="Ana Mudrinic" userId="74b364bdaf686221" providerId="LiveId" clId="{F58D40C0-4E86-44A8-BE87-B184BB9C32CC}" dt="2024-02-29T21:40:56.117" v="229" actId="114"/>
        <pc:sldMkLst>
          <pc:docMk/>
          <pc:sldMk cId="1271663771" sldId="258"/>
        </pc:sldMkLst>
        <pc:spChg chg="mod">
          <ac:chgData name="Ana Mudrinic" userId="74b364bdaf686221" providerId="LiveId" clId="{F58D40C0-4E86-44A8-BE87-B184BB9C32CC}" dt="2024-02-29T21:34:10.814" v="164" actId="20577"/>
          <ac:spMkLst>
            <pc:docMk/>
            <pc:sldMk cId="1271663771" sldId="258"/>
            <ac:spMk id="2" creationId="{5201F45B-44B7-6CB5-9AFB-C37B590E80D6}"/>
          </ac:spMkLst>
        </pc:spChg>
        <pc:spChg chg="mod">
          <ac:chgData name="Ana Mudrinic" userId="74b364bdaf686221" providerId="LiveId" clId="{F58D40C0-4E86-44A8-BE87-B184BB9C32CC}" dt="2024-02-29T21:40:56.117" v="229" actId="114"/>
          <ac:spMkLst>
            <pc:docMk/>
            <pc:sldMk cId="1271663771" sldId="258"/>
            <ac:spMk id="3" creationId="{A923398B-D1C5-57B8-8998-821963D9E852}"/>
          </ac:spMkLst>
        </pc:spChg>
      </pc:sldChg>
      <pc:sldChg chg="modSp new mod">
        <pc:chgData name="Ana Mudrinic" userId="74b364bdaf686221" providerId="LiveId" clId="{F58D40C0-4E86-44A8-BE87-B184BB9C32CC}" dt="2024-02-29T22:34:17.157" v="972" actId="20577"/>
        <pc:sldMkLst>
          <pc:docMk/>
          <pc:sldMk cId="1571327619" sldId="259"/>
        </pc:sldMkLst>
        <pc:spChg chg="mod">
          <ac:chgData name="Ana Mudrinic" userId="74b364bdaf686221" providerId="LiveId" clId="{F58D40C0-4E86-44A8-BE87-B184BB9C32CC}" dt="2024-02-29T21:47:41.474" v="246" actId="20577"/>
          <ac:spMkLst>
            <pc:docMk/>
            <pc:sldMk cId="1571327619" sldId="259"/>
            <ac:spMk id="2" creationId="{C4AFE635-C673-2863-7541-9492485412CE}"/>
          </ac:spMkLst>
        </pc:spChg>
        <pc:spChg chg="mod">
          <ac:chgData name="Ana Mudrinic" userId="74b364bdaf686221" providerId="LiveId" clId="{F58D40C0-4E86-44A8-BE87-B184BB9C32CC}" dt="2024-02-29T22:34:17.157" v="972" actId="20577"/>
          <ac:spMkLst>
            <pc:docMk/>
            <pc:sldMk cId="1571327619" sldId="259"/>
            <ac:spMk id="3" creationId="{2271AEE3-9896-E4BB-ACF7-5D997040A6B4}"/>
          </ac:spMkLst>
        </pc:spChg>
      </pc:sldChg>
      <pc:sldChg chg="addSp delSp modSp new mod setBg addAnim">
        <pc:chgData name="Ana Mudrinic" userId="74b364bdaf686221" providerId="LiveId" clId="{F58D40C0-4E86-44A8-BE87-B184BB9C32CC}" dt="2024-02-29T22:27:02.887" v="744"/>
        <pc:sldMkLst>
          <pc:docMk/>
          <pc:sldMk cId="4233915440" sldId="260"/>
        </pc:sldMkLst>
        <pc:spChg chg="add del mod ord">
          <ac:chgData name="Ana Mudrinic" userId="74b364bdaf686221" providerId="LiveId" clId="{F58D40C0-4E86-44A8-BE87-B184BB9C32CC}" dt="2024-02-29T22:27:02.887" v="744"/>
          <ac:spMkLst>
            <pc:docMk/>
            <pc:sldMk cId="4233915440" sldId="260"/>
            <ac:spMk id="2" creationId="{56E28571-50AE-7A88-FAED-C4A6F530F7EC}"/>
          </ac:spMkLst>
        </pc:spChg>
        <pc:spChg chg="del">
          <ac:chgData name="Ana Mudrinic" userId="74b364bdaf686221" providerId="LiveId" clId="{F58D40C0-4E86-44A8-BE87-B184BB9C32CC}" dt="2024-02-29T22:04:29.099" v="521"/>
          <ac:spMkLst>
            <pc:docMk/>
            <pc:sldMk cId="4233915440" sldId="260"/>
            <ac:spMk id="3" creationId="{6910B217-900A-5ADB-B837-E90804A3E8AD}"/>
          </ac:spMkLst>
        </pc:spChg>
        <pc:spChg chg="add del mod">
          <ac:chgData name="Ana Mudrinic" userId="74b364bdaf686221" providerId="LiveId" clId="{F58D40C0-4E86-44A8-BE87-B184BB9C32CC}" dt="2024-02-29T22:07:45.352" v="540"/>
          <ac:spMkLst>
            <pc:docMk/>
            <pc:sldMk cId="4233915440" sldId="260"/>
            <ac:spMk id="4" creationId="{B5EF3F8B-55C0-EE31-3512-17D3FDFCA7AE}"/>
          </ac:spMkLst>
        </pc:spChg>
        <pc:spChg chg="add del">
          <ac:chgData name="Ana Mudrinic" userId="74b364bdaf686221" providerId="LiveId" clId="{F58D40C0-4E86-44A8-BE87-B184BB9C32CC}" dt="2024-02-29T22:12:02.050" v="650" actId="26606"/>
          <ac:spMkLst>
            <pc:docMk/>
            <pc:sldMk cId="4233915440" sldId="260"/>
            <ac:spMk id="1030" creationId="{743AA782-23D1-4521-8CAD-47662984AA08}"/>
          </ac:spMkLst>
        </pc:spChg>
        <pc:spChg chg="add del">
          <ac:chgData name="Ana Mudrinic" userId="74b364bdaf686221" providerId="LiveId" clId="{F58D40C0-4E86-44A8-BE87-B184BB9C32CC}" dt="2024-02-29T22:04:36.146" v="524" actId="26606"/>
          <ac:spMkLst>
            <pc:docMk/>
            <pc:sldMk cId="4233915440" sldId="260"/>
            <ac:spMk id="1031" creationId="{0B761509-3B9A-49A6-A84B-C3D86811697D}"/>
          </ac:spMkLst>
        </pc:spChg>
        <pc:spChg chg="add mod ord">
          <ac:chgData name="Ana Mudrinic" userId="74b364bdaf686221" providerId="LiveId" clId="{F58D40C0-4E86-44A8-BE87-B184BB9C32CC}" dt="2024-02-29T22:23:17.805" v="710" actId="14100"/>
          <ac:spMkLst>
            <pc:docMk/>
            <pc:sldMk cId="4233915440" sldId="260"/>
            <ac:spMk id="1032" creationId="{74B8E794-FD17-406A-37A8-EE2ED7489C05}"/>
          </ac:spMkLst>
        </pc:spChg>
        <pc:spChg chg="add del">
          <ac:chgData name="Ana Mudrinic" userId="74b364bdaf686221" providerId="LiveId" clId="{F58D40C0-4E86-44A8-BE87-B184BB9C32CC}" dt="2024-02-29T22:04:36.146" v="524" actId="26606"/>
          <ac:spMkLst>
            <pc:docMk/>
            <pc:sldMk cId="4233915440" sldId="260"/>
            <ac:spMk id="1033" creationId="{91DE43FD-EB47-414A-B0AB-169B0FFFA527}"/>
          </ac:spMkLst>
        </pc:spChg>
        <pc:spChg chg="add del">
          <ac:chgData name="Ana Mudrinic" userId="74b364bdaf686221" providerId="LiveId" clId="{F58D40C0-4E86-44A8-BE87-B184BB9C32CC}" dt="2024-02-29T22:12:02.050" v="650" actId="26606"/>
          <ac:spMkLst>
            <pc:docMk/>
            <pc:sldMk cId="4233915440" sldId="260"/>
            <ac:spMk id="1037" creationId="{650D18FE-0824-4A46-B22C-A86B52E5780A}"/>
          </ac:spMkLst>
        </pc:spChg>
        <pc:spChg chg="add del">
          <ac:chgData name="Ana Mudrinic" userId="74b364bdaf686221" providerId="LiveId" clId="{F58D40C0-4E86-44A8-BE87-B184BB9C32CC}" dt="2024-02-29T22:18:14.184" v="695" actId="26606"/>
          <ac:spMkLst>
            <pc:docMk/>
            <pc:sldMk cId="4233915440" sldId="260"/>
            <ac:spMk id="1042" creationId="{F13C74B1-5B17-4795-BED0-7140497B445A}"/>
          </ac:spMkLst>
        </pc:spChg>
        <pc:spChg chg="add del">
          <ac:chgData name="Ana Mudrinic" userId="74b364bdaf686221" providerId="LiveId" clId="{F58D40C0-4E86-44A8-BE87-B184BB9C32CC}" dt="2024-02-29T22:18:14.184" v="695" actId="26606"/>
          <ac:spMkLst>
            <pc:docMk/>
            <pc:sldMk cId="4233915440" sldId="260"/>
            <ac:spMk id="1044" creationId="{D4974D33-8DC5-464E-8C6D-BE58F0669C17}"/>
          </ac:spMkLst>
        </pc:spChg>
        <pc:spChg chg="add">
          <ac:chgData name="Ana Mudrinic" userId="74b364bdaf686221" providerId="LiveId" clId="{F58D40C0-4E86-44A8-BE87-B184BB9C32CC}" dt="2024-02-29T22:18:14.184" v="695" actId="26606"/>
          <ac:spMkLst>
            <pc:docMk/>
            <pc:sldMk cId="4233915440" sldId="260"/>
            <ac:spMk id="1049" creationId="{0671A8AE-40A1-4631-A6B8-581AFF065482}"/>
          </ac:spMkLst>
        </pc:spChg>
        <pc:spChg chg="add">
          <ac:chgData name="Ana Mudrinic" userId="74b364bdaf686221" providerId="LiveId" clId="{F58D40C0-4E86-44A8-BE87-B184BB9C32CC}" dt="2024-02-29T22:18:14.184" v="695" actId="26606"/>
          <ac:spMkLst>
            <pc:docMk/>
            <pc:sldMk cId="4233915440" sldId="260"/>
            <ac:spMk id="1051" creationId="{AB58EF07-17C2-48CF-ABB0-EEF1F17CB8F0}"/>
          </ac:spMkLst>
        </pc:spChg>
        <pc:spChg chg="add">
          <ac:chgData name="Ana Mudrinic" userId="74b364bdaf686221" providerId="LiveId" clId="{F58D40C0-4E86-44A8-BE87-B184BB9C32CC}" dt="2024-02-29T22:18:14.184" v="695" actId="26606"/>
          <ac:spMkLst>
            <pc:docMk/>
            <pc:sldMk cId="4233915440" sldId="260"/>
            <ac:spMk id="1053" creationId="{AF2F604E-43BE-4DC3-B983-E071523364F8}"/>
          </ac:spMkLst>
        </pc:spChg>
        <pc:spChg chg="add">
          <ac:chgData name="Ana Mudrinic" userId="74b364bdaf686221" providerId="LiveId" clId="{F58D40C0-4E86-44A8-BE87-B184BB9C32CC}" dt="2024-02-29T22:18:14.184" v="695" actId="26606"/>
          <ac:spMkLst>
            <pc:docMk/>
            <pc:sldMk cId="4233915440" sldId="260"/>
            <ac:spMk id="1055" creationId="{08C9B587-E65E-4B52-B37C-ABEBB6E87928}"/>
          </ac:spMkLst>
        </pc:spChg>
        <pc:grpChg chg="add del">
          <ac:chgData name="Ana Mudrinic" userId="74b364bdaf686221" providerId="LiveId" clId="{F58D40C0-4E86-44A8-BE87-B184BB9C32CC}" dt="2024-02-29T22:04:36.146" v="524" actId="26606"/>
          <ac:grpSpMkLst>
            <pc:docMk/>
            <pc:sldMk cId="4233915440" sldId="260"/>
            <ac:grpSpMk id="1035" creationId="{58495BCC-CE77-4CC2-952E-846F41119FD5}"/>
          </ac:grpSpMkLst>
        </pc:grpChg>
        <pc:picChg chg="add mod">
          <ac:chgData name="Ana Mudrinic" userId="74b364bdaf686221" providerId="LiveId" clId="{F58D40C0-4E86-44A8-BE87-B184BB9C32CC}" dt="2024-02-29T22:21:55.805" v="701" actId="167"/>
          <ac:picMkLst>
            <pc:docMk/>
            <pc:sldMk cId="4233915440" sldId="260"/>
            <ac:picMk id="5" creationId="{8D64D896-1A0C-C242-B5BC-A5A5C013F19B}"/>
          </ac:picMkLst>
        </pc:picChg>
        <pc:picChg chg="add del mod">
          <ac:chgData name="Ana Mudrinic" userId="74b364bdaf686221" providerId="LiveId" clId="{F58D40C0-4E86-44A8-BE87-B184BB9C32CC}" dt="2024-02-29T22:07:41.694" v="539" actId="478"/>
          <ac:picMkLst>
            <pc:docMk/>
            <pc:sldMk cId="4233915440" sldId="260"/>
            <ac:picMk id="1026" creationId="{11F91700-0F21-A250-3B14-C583CD249534}"/>
          </ac:picMkLst>
        </pc:picChg>
        <pc:picChg chg="add mod ord">
          <ac:chgData name="Ana Mudrinic" userId="74b364bdaf686221" providerId="LiveId" clId="{F58D40C0-4E86-44A8-BE87-B184BB9C32CC}" dt="2024-02-29T22:18:14.184" v="695" actId="26606"/>
          <ac:picMkLst>
            <pc:docMk/>
            <pc:sldMk cId="4233915440" sldId="260"/>
            <ac:picMk id="1028" creationId="{3567D4C3-7815-4F01-44EF-71F46E3CE538}"/>
          </ac:picMkLst>
        </pc:picChg>
      </pc:sldChg>
      <pc:sldChg chg="addSp modSp new del mod setBg">
        <pc:chgData name="Ana Mudrinic" userId="74b364bdaf686221" providerId="LiveId" clId="{F58D40C0-4E86-44A8-BE87-B184BB9C32CC}" dt="2024-02-29T23:18:52.911" v="1411" actId="2696"/>
        <pc:sldMkLst>
          <pc:docMk/>
          <pc:sldMk cId="1674807988" sldId="261"/>
        </pc:sldMkLst>
        <pc:spChg chg="mod">
          <ac:chgData name="Ana Mudrinic" userId="74b364bdaf686221" providerId="LiveId" clId="{F58D40C0-4E86-44A8-BE87-B184BB9C32CC}" dt="2024-02-29T22:24:19.830" v="718" actId="26606"/>
          <ac:spMkLst>
            <pc:docMk/>
            <pc:sldMk cId="1674807988" sldId="261"/>
            <ac:spMk id="2" creationId="{F2EE4F52-5502-2899-8120-7988D0EB8A46}"/>
          </ac:spMkLst>
        </pc:spChg>
        <pc:spChg chg="mod ord">
          <ac:chgData name="Ana Mudrinic" userId="74b364bdaf686221" providerId="LiveId" clId="{F58D40C0-4E86-44A8-BE87-B184BB9C32CC}" dt="2024-02-29T22:24:19.830" v="718" actId="26606"/>
          <ac:spMkLst>
            <pc:docMk/>
            <pc:sldMk cId="1674807988" sldId="261"/>
            <ac:spMk id="3" creationId="{587B457C-E3F9-1DBF-027F-27478EF4B587}"/>
          </ac:spMkLst>
        </pc:spChg>
        <pc:spChg chg="add">
          <ac:chgData name="Ana Mudrinic" userId="74b364bdaf686221" providerId="LiveId" clId="{F58D40C0-4E86-44A8-BE87-B184BB9C32CC}" dt="2024-02-29T22:24:19.830" v="718" actId="26606"/>
          <ac:spMkLst>
            <pc:docMk/>
            <pc:sldMk cId="1674807988" sldId="261"/>
            <ac:spMk id="9" creationId="{5A0118C5-4F8D-4CF4-BADD-53FEACC6C42A}"/>
          </ac:spMkLst>
        </pc:spChg>
        <pc:grpChg chg="add">
          <ac:chgData name="Ana Mudrinic" userId="74b364bdaf686221" providerId="LiveId" clId="{F58D40C0-4E86-44A8-BE87-B184BB9C32CC}" dt="2024-02-29T22:24:19.830" v="718" actId="26606"/>
          <ac:grpSpMkLst>
            <pc:docMk/>
            <pc:sldMk cId="1674807988" sldId="261"/>
            <ac:grpSpMk id="11" creationId="{B894EFA8-F425-4D19-A94B-445388B31E20}"/>
          </ac:grpSpMkLst>
        </pc:grpChg>
        <pc:grpChg chg="add">
          <ac:chgData name="Ana Mudrinic" userId="74b364bdaf686221" providerId="LiveId" clId="{F58D40C0-4E86-44A8-BE87-B184BB9C32CC}" dt="2024-02-29T22:24:19.830" v="718" actId="26606"/>
          <ac:grpSpMkLst>
            <pc:docMk/>
            <pc:sldMk cId="1674807988" sldId="261"/>
            <ac:grpSpMk id="15" creationId="{582A903B-6B78-4F0A-B7C9-3D80499020B8}"/>
          </ac:grpSpMkLst>
        </pc:grpChg>
        <pc:picChg chg="add mod">
          <ac:chgData name="Ana Mudrinic" userId="74b364bdaf686221" providerId="LiveId" clId="{F58D40C0-4E86-44A8-BE87-B184BB9C32CC}" dt="2024-02-29T22:24:19.830" v="718" actId="26606"/>
          <ac:picMkLst>
            <pc:docMk/>
            <pc:sldMk cId="1674807988" sldId="261"/>
            <ac:picMk id="4" creationId="{1744F7D4-3620-23E6-4A86-708F4BB11047}"/>
          </ac:picMkLst>
        </pc:picChg>
      </pc:sldChg>
      <pc:sldChg chg="addSp delSp modSp add mod modAnim">
        <pc:chgData name="Ana Mudrinic" userId="74b364bdaf686221" providerId="LiveId" clId="{F58D40C0-4E86-44A8-BE87-B184BB9C32CC}" dt="2024-02-29T22:32:18.129" v="862" actId="26606"/>
        <pc:sldMkLst>
          <pc:docMk/>
          <pc:sldMk cId="406240116" sldId="262"/>
        </pc:sldMkLst>
        <pc:spChg chg="mod">
          <ac:chgData name="Ana Mudrinic" userId="74b364bdaf686221" providerId="LiveId" clId="{F58D40C0-4E86-44A8-BE87-B184BB9C32CC}" dt="2024-02-29T22:32:18.129" v="862" actId="26606"/>
          <ac:spMkLst>
            <pc:docMk/>
            <pc:sldMk cId="406240116" sldId="262"/>
            <ac:spMk id="2" creationId="{AA2103B3-316F-4651-C177-91F80DCC7E4B}"/>
          </ac:spMkLst>
        </pc:spChg>
        <pc:spChg chg="mod ord">
          <ac:chgData name="Ana Mudrinic" userId="74b364bdaf686221" providerId="LiveId" clId="{F58D40C0-4E86-44A8-BE87-B184BB9C32CC}" dt="2024-02-29T22:32:18.129" v="862" actId="26606"/>
          <ac:spMkLst>
            <pc:docMk/>
            <pc:sldMk cId="406240116" sldId="262"/>
            <ac:spMk id="1032" creationId="{D631A40A-2F4A-92EA-F6CA-DE2A09445189}"/>
          </ac:spMkLst>
        </pc:spChg>
        <pc:spChg chg="del">
          <ac:chgData name="Ana Mudrinic" userId="74b364bdaf686221" providerId="LiveId" clId="{F58D40C0-4E86-44A8-BE87-B184BB9C32CC}" dt="2024-02-29T22:32:18.129" v="862" actId="26606"/>
          <ac:spMkLst>
            <pc:docMk/>
            <pc:sldMk cId="406240116" sldId="262"/>
            <ac:spMk id="1049" creationId="{E0558849-D1B6-3593-CAB3-A8608CB57934}"/>
          </ac:spMkLst>
        </pc:spChg>
        <pc:spChg chg="del">
          <ac:chgData name="Ana Mudrinic" userId="74b364bdaf686221" providerId="LiveId" clId="{F58D40C0-4E86-44A8-BE87-B184BB9C32CC}" dt="2024-02-29T22:32:18.129" v="862" actId="26606"/>
          <ac:spMkLst>
            <pc:docMk/>
            <pc:sldMk cId="406240116" sldId="262"/>
            <ac:spMk id="1051" creationId="{7494FED4-5F7B-C425-A247-0EA34298CF9E}"/>
          </ac:spMkLst>
        </pc:spChg>
        <pc:spChg chg="del">
          <ac:chgData name="Ana Mudrinic" userId="74b364bdaf686221" providerId="LiveId" clId="{F58D40C0-4E86-44A8-BE87-B184BB9C32CC}" dt="2024-02-29T22:32:18.129" v="862" actId="26606"/>
          <ac:spMkLst>
            <pc:docMk/>
            <pc:sldMk cId="406240116" sldId="262"/>
            <ac:spMk id="1053" creationId="{59192440-61B1-072C-B7C1-81EA94A3C402}"/>
          </ac:spMkLst>
        </pc:spChg>
        <pc:spChg chg="del">
          <ac:chgData name="Ana Mudrinic" userId="74b364bdaf686221" providerId="LiveId" clId="{F58D40C0-4E86-44A8-BE87-B184BB9C32CC}" dt="2024-02-29T22:32:18.129" v="862" actId="26606"/>
          <ac:spMkLst>
            <pc:docMk/>
            <pc:sldMk cId="406240116" sldId="262"/>
            <ac:spMk id="1055" creationId="{D2CF7A63-3257-78D0-E87F-1388B79ADADC}"/>
          </ac:spMkLst>
        </pc:spChg>
        <pc:spChg chg="add">
          <ac:chgData name="Ana Mudrinic" userId="74b364bdaf686221" providerId="LiveId" clId="{F58D40C0-4E86-44A8-BE87-B184BB9C32CC}" dt="2024-02-29T22:32:18.129" v="862" actId="26606"/>
          <ac:spMkLst>
            <pc:docMk/>
            <pc:sldMk cId="406240116" sldId="262"/>
            <ac:spMk id="2055" creationId="{FA69AAE0-49D5-4C8B-8BA2-55898C00E05E}"/>
          </ac:spMkLst>
        </pc:spChg>
        <pc:picChg chg="mod ord">
          <ac:chgData name="Ana Mudrinic" userId="74b364bdaf686221" providerId="LiveId" clId="{F58D40C0-4E86-44A8-BE87-B184BB9C32CC}" dt="2024-02-29T22:32:18.129" v="862" actId="26606"/>
          <ac:picMkLst>
            <pc:docMk/>
            <pc:sldMk cId="406240116" sldId="262"/>
            <ac:picMk id="5" creationId="{7EA1E2DE-6FF3-BB1F-4A4D-782BEF5757DF}"/>
          </ac:picMkLst>
        </pc:picChg>
        <pc:picChg chg="del">
          <ac:chgData name="Ana Mudrinic" userId="74b364bdaf686221" providerId="LiveId" clId="{F58D40C0-4E86-44A8-BE87-B184BB9C32CC}" dt="2024-02-29T22:24:33.850" v="720" actId="478"/>
          <ac:picMkLst>
            <pc:docMk/>
            <pc:sldMk cId="406240116" sldId="262"/>
            <ac:picMk id="1028" creationId="{A8A9F0BF-72AD-7A31-05A5-D3EFA202EC5F}"/>
          </ac:picMkLst>
        </pc:picChg>
        <pc:picChg chg="add mod">
          <ac:chgData name="Ana Mudrinic" userId="74b364bdaf686221" providerId="LiveId" clId="{F58D40C0-4E86-44A8-BE87-B184BB9C32CC}" dt="2024-02-29T22:32:18.129" v="862" actId="26606"/>
          <ac:picMkLst>
            <pc:docMk/>
            <pc:sldMk cId="406240116" sldId="262"/>
            <ac:picMk id="2050" creationId="{590C63E9-2480-2FF8-E93C-5CADA0D8619F}"/>
          </ac:picMkLst>
        </pc:picChg>
        <pc:picChg chg="add">
          <ac:chgData name="Ana Mudrinic" userId="74b364bdaf686221" providerId="LiveId" clId="{F58D40C0-4E86-44A8-BE87-B184BB9C32CC}" dt="2024-02-29T22:30:40.308" v="803"/>
          <ac:picMkLst>
            <pc:docMk/>
            <pc:sldMk cId="406240116" sldId="262"/>
            <ac:picMk id="2052" creationId="{CF2E6C2E-E5BA-A944-178A-71E11A5D72E8}"/>
          </ac:picMkLst>
        </pc:picChg>
      </pc:sldChg>
      <pc:sldChg chg="addSp delSp modSp add mod modAnim">
        <pc:chgData name="Ana Mudrinic" userId="74b364bdaf686221" providerId="LiveId" clId="{F58D40C0-4E86-44A8-BE87-B184BB9C32CC}" dt="2024-02-29T23:20:26.258" v="1426" actId="20577"/>
        <pc:sldMkLst>
          <pc:docMk/>
          <pc:sldMk cId="1386981550" sldId="263"/>
        </pc:sldMkLst>
        <pc:spChg chg="mod">
          <ac:chgData name="Ana Mudrinic" userId="74b364bdaf686221" providerId="LiveId" clId="{F58D40C0-4E86-44A8-BE87-B184BB9C32CC}" dt="2024-02-29T23:20:26.258" v="1426" actId="20577"/>
          <ac:spMkLst>
            <pc:docMk/>
            <pc:sldMk cId="1386981550" sldId="263"/>
            <ac:spMk id="2" creationId="{F5DCB629-5E64-B02D-A301-51792625A1BA}"/>
          </ac:spMkLst>
        </pc:spChg>
        <pc:spChg chg="mod">
          <ac:chgData name="Ana Mudrinic" userId="74b364bdaf686221" providerId="LiveId" clId="{F58D40C0-4E86-44A8-BE87-B184BB9C32CC}" dt="2024-02-29T22:49:17.188" v="1085" actId="20577"/>
          <ac:spMkLst>
            <pc:docMk/>
            <pc:sldMk cId="1386981550" sldId="263"/>
            <ac:spMk id="1032" creationId="{48358B81-F99A-1196-980E-83C8870CD410}"/>
          </ac:spMkLst>
        </pc:spChg>
        <pc:spChg chg="del">
          <ac:chgData name="Ana Mudrinic" userId="74b364bdaf686221" providerId="LiveId" clId="{F58D40C0-4E86-44A8-BE87-B184BB9C32CC}" dt="2024-02-29T22:46:09.227" v="1032" actId="26606"/>
          <ac:spMkLst>
            <pc:docMk/>
            <pc:sldMk cId="1386981550" sldId="263"/>
            <ac:spMk id="2055" creationId="{5D70857C-BF5F-99F3-8EAB-6CCB348182B4}"/>
          </ac:spMkLst>
        </pc:spChg>
        <pc:spChg chg="add">
          <ac:chgData name="Ana Mudrinic" userId="74b364bdaf686221" providerId="LiveId" clId="{F58D40C0-4E86-44A8-BE87-B184BB9C32CC}" dt="2024-02-29T22:46:09.227" v="1032" actId="26606"/>
          <ac:spMkLst>
            <pc:docMk/>
            <pc:sldMk cId="1386981550" sldId="263"/>
            <ac:spMk id="2060" creationId="{489B7BFD-8F45-4093-AD9C-91B15B0503D9}"/>
          </ac:spMkLst>
        </pc:spChg>
        <pc:spChg chg="add">
          <ac:chgData name="Ana Mudrinic" userId="74b364bdaf686221" providerId="LiveId" clId="{F58D40C0-4E86-44A8-BE87-B184BB9C32CC}" dt="2024-02-29T22:46:09.227" v="1032" actId="26606"/>
          <ac:spMkLst>
            <pc:docMk/>
            <pc:sldMk cId="1386981550" sldId="263"/>
            <ac:spMk id="2066" creationId="{498F8FF6-43B4-494A-AF8F-123A4983EDF7}"/>
          </ac:spMkLst>
        </pc:spChg>
        <pc:spChg chg="add">
          <ac:chgData name="Ana Mudrinic" userId="74b364bdaf686221" providerId="LiveId" clId="{F58D40C0-4E86-44A8-BE87-B184BB9C32CC}" dt="2024-02-29T22:46:09.227" v="1032" actId="26606"/>
          <ac:spMkLst>
            <pc:docMk/>
            <pc:sldMk cId="1386981550" sldId="263"/>
            <ac:spMk id="2068" creationId="{CF85B11F-FA15-48B8-BF04-463A37544E09}"/>
          </ac:spMkLst>
        </pc:spChg>
        <pc:spChg chg="add">
          <ac:chgData name="Ana Mudrinic" userId="74b364bdaf686221" providerId="LiveId" clId="{F58D40C0-4E86-44A8-BE87-B184BB9C32CC}" dt="2024-02-29T22:46:09.227" v="1032" actId="26606"/>
          <ac:spMkLst>
            <pc:docMk/>
            <pc:sldMk cId="1386981550" sldId="263"/>
            <ac:spMk id="2070" creationId="{5AFEC601-A132-47EE-B0C2-B38ACD9FCE6F}"/>
          </ac:spMkLst>
        </pc:spChg>
        <pc:spChg chg="add">
          <ac:chgData name="Ana Mudrinic" userId="74b364bdaf686221" providerId="LiveId" clId="{F58D40C0-4E86-44A8-BE87-B184BB9C32CC}" dt="2024-02-29T22:46:09.227" v="1032" actId="26606"/>
          <ac:spMkLst>
            <pc:docMk/>
            <pc:sldMk cId="1386981550" sldId="263"/>
            <ac:spMk id="2072" creationId="{279CAF82-0ECF-42BE-8F37-F71941E5D410}"/>
          </ac:spMkLst>
        </pc:spChg>
        <pc:spChg chg="add">
          <ac:chgData name="Ana Mudrinic" userId="74b364bdaf686221" providerId="LiveId" clId="{F58D40C0-4E86-44A8-BE87-B184BB9C32CC}" dt="2024-02-29T22:46:09.227" v="1032" actId="26606"/>
          <ac:spMkLst>
            <pc:docMk/>
            <pc:sldMk cId="1386981550" sldId="263"/>
            <ac:spMk id="2074" creationId="{BB90F3FC-186F-4608-93AA-7EE24F682E21}"/>
          </ac:spMkLst>
        </pc:spChg>
        <pc:spChg chg="add">
          <ac:chgData name="Ana Mudrinic" userId="74b364bdaf686221" providerId="LiveId" clId="{F58D40C0-4E86-44A8-BE87-B184BB9C32CC}" dt="2024-02-29T22:46:09.227" v="1032" actId="26606"/>
          <ac:spMkLst>
            <pc:docMk/>
            <pc:sldMk cId="1386981550" sldId="263"/>
            <ac:spMk id="2083" creationId="{033BC44A-0661-43B4-9C14-FD5963C226AE}"/>
          </ac:spMkLst>
        </pc:spChg>
        <pc:spChg chg="add">
          <ac:chgData name="Ana Mudrinic" userId="74b364bdaf686221" providerId="LiveId" clId="{F58D40C0-4E86-44A8-BE87-B184BB9C32CC}" dt="2024-02-29T22:46:09.227" v="1032" actId="26606"/>
          <ac:spMkLst>
            <pc:docMk/>
            <pc:sldMk cId="1386981550" sldId="263"/>
            <ac:spMk id="2085" creationId="{13811CB9-0334-4316-8B54-711C0F3BE693}"/>
          </ac:spMkLst>
        </pc:spChg>
        <pc:grpChg chg="add">
          <ac:chgData name="Ana Mudrinic" userId="74b364bdaf686221" providerId="LiveId" clId="{F58D40C0-4E86-44A8-BE87-B184BB9C32CC}" dt="2024-02-29T22:46:09.227" v="1032" actId="26606"/>
          <ac:grpSpMkLst>
            <pc:docMk/>
            <pc:sldMk cId="1386981550" sldId="263"/>
            <ac:grpSpMk id="2062" creationId="{F95919CA-4568-4F54-A2C0-2B54BD78A3B8}"/>
          </ac:grpSpMkLst>
        </pc:grpChg>
        <pc:grpChg chg="add">
          <ac:chgData name="Ana Mudrinic" userId="74b364bdaf686221" providerId="LiveId" clId="{F58D40C0-4E86-44A8-BE87-B184BB9C32CC}" dt="2024-02-29T22:46:09.227" v="1032" actId="26606"/>
          <ac:grpSpMkLst>
            <pc:docMk/>
            <pc:sldMk cId="1386981550" sldId="263"/>
            <ac:grpSpMk id="2076" creationId="{FB9739EB-7F66-433D-841F-AB3CD18700B7}"/>
          </ac:grpSpMkLst>
        </pc:grpChg>
        <pc:picChg chg="mod">
          <ac:chgData name="Ana Mudrinic" userId="74b364bdaf686221" providerId="LiveId" clId="{F58D40C0-4E86-44A8-BE87-B184BB9C32CC}" dt="2024-02-29T22:46:09.227" v="1032" actId="26606"/>
          <ac:picMkLst>
            <pc:docMk/>
            <pc:sldMk cId="1386981550" sldId="263"/>
            <ac:picMk id="5" creationId="{2D826CB2-8D93-8181-970A-0D82C40AB892}"/>
          </ac:picMkLst>
        </pc:picChg>
        <pc:picChg chg="del mod ord">
          <ac:chgData name="Ana Mudrinic" userId="74b364bdaf686221" providerId="LiveId" clId="{F58D40C0-4E86-44A8-BE87-B184BB9C32CC}" dt="2024-02-29T22:47:30.780" v="1066" actId="478"/>
          <ac:picMkLst>
            <pc:docMk/>
            <pc:sldMk cId="1386981550" sldId="263"/>
            <ac:picMk id="2050" creationId="{ABC13A07-1488-F1FC-E9B0-92415FCC6AF7}"/>
          </ac:picMkLst>
        </pc:picChg>
        <pc:picChg chg="add mod">
          <ac:chgData name="Ana Mudrinic" userId="74b364bdaf686221" providerId="LiveId" clId="{F58D40C0-4E86-44A8-BE87-B184BB9C32CC}" dt="2024-02-29T22:48:31.711" v="1070" actId="1076"/>
          <ac:picMkLst>
            <pc:docMk/>
            <pc:sldMk cId="1386981550" sldId="263"/>
            <ac:picMk id="4098" creationId="{8F388EFB-62DB-7A51-CDDD-E684EFE1E54A}"/>
          </ac:picMkLst>
        </pc:picChg>
      </pc:sldChg>
      <pc:sldChg chg="addSp delSp modSp add mod modAnim">
        <pc:chgData name="Ana Mudrinic" userId="74b364bdaf686221" providerId="LiveId" clId="{F58D40C0-4E86-44A8-BE87-B184BB9C32CC}" dt="2024-02-29T23:03:12.222" v="1216" actId="14100"/>
        <pc:sldMkLst>
          <pc:docMk/>
          <pc:sldMk cId="3306707134" sldId="264"/>
        </pc:sldMkLst>
        <pc:spChg chg="mod ord">
          <ac:chgData name="Ana Mudrinic" userId="74b364bdaf686221" providerId="LiveId" clId="{F58D40C0-4E86-44A8-BE87-B184BB9C32CC}" dt="2024-02-29T22:57:56.083" v="1196" actId="255"/>
          <ac:spMkLst>
            <pc:docMk/>
            <pc:sldMk cId="3306707134" sldId="264"/>
            <ac:spMk id="2" creationId="{5DD0BA43-2832-7B1B-AA56-6EF91D257F39}"/>
          </ac:spMkLst>
        </pc:spChg>
        <pc:spChg chg="add mod">
          <ac:chgData name="Ana Mudrinic" userId="74b364bdaf686221" providerId="LiveId" clId="{F58D40C0-4E86-44A8-BE87-B184BB9C32CC}" dt="2024-02-29T22:57:40.698" v="1194" actId="478"/>
          <ac:spMkLst>
            <pc:docMk/>
            <pc:sldMk cId="3306707134" sldId="264"/>
            <ac:spMk id="4" creationId="{20A27564-A79B-4603-236A-83862BC7653E}"/>
          </ac:spMkLst>
        </pc:spChg>
        <pc:spChg chg="del mod ord">
          <ac:chgData name="Ana Mudrinic" userId="74b364bdaf686221" providerId="LiveId" clId="{F58D40C0-4E86-44A8-BE87-B184BB9C32CC}" dt="2024-02-29T22:57:40.698" v="1194" actId="478"/>
          <ac:spMkLst>
            <pc:docMk/>
            <pc:sldMk cId="3306707134" sldId="264"/>
            <ac:spMk id="1032" creationId="{2290866D-7FF3-9EF8-B9B0-3080A9B68BF9}"/>
          </ac:spMkLst>
        </pc:spChg>
        <pc:spChg chg="add del">
          <ac:chgData name="Ana Mudrinic" userId="74b364bdaf686221" providerId="LiveId" clId="{F58D40C0-4E86-44A8-BE87-B184BB9C32CC}" dt="2024-02-29T22:56:49.023" v="1193" actId="26606"/>
          <ac:spMkLst>
            <pc:docMk/>
            <pc:sldMk cId="3306707134" sldId="264"/>
            <ac:spMk id="2060" creationId="{BEA2B2C1-67E2-33F8-02FE-A887CAE24365}"/>
          </ac:spMkLst>
        </pc:spChg>
        <pc:spChg chg="add del">
          <ac:chgData name="Ana Mudrinic" userId="74b364bdaf686221" providerId="LiveId" clId="{F58D40C0-4E86-44A8-BE87-B184BB9C32CC}" dt="2024-02-29T22:56:49.023" v="1193" actId="26606"/>
          <ac:spMkLst>
            <pc:docMk/>
            <pc:sldMk cId="3306707134" sldId="264"/>
            <ac:spMk id="2066" creationId="{C440170B-DF91-9CCB-831B-8C16FEB2351B}"/>
          </ac:spMkLst>
        </pc:spChg>
        <pc:spChg chg="add del">
          <ac:chgData name="Ana Mudrinic" userId="74b364bdaf686221" providerId="LiveId" clId="{F58D40C0-4E86-44A8-BE87-B184BB9C32CC}" dt="2024-02-29T22:56:49.023" v="1193" actId="26606"/>
          <ac:spMkLst>
            <pc:docMk/>
            <pc:sldMk cId="3306707134" sldId="264"/>
            <ac:spMk id="2068" creationId="{8E808262-7710-6866-ADC2-D40E3AEA3BAD}"/>
          </ac:spMkLst>
        </pc:spChg>
        <pc:spChg chg="add del">
          <ac:chgData name="Ana Mudrinic" userId="74b364bdaf686221" providerId="LiveId" clId="{F58D40C0-4E86-44A8-BE87-B184BB9C32CC}" dt="2024-02-29T22:56:49.023" v="1193" actId="26606"/>
          <ac:spMkLst>
            <pc:docMk/>
            <pc:sldMk cId="3306707134" sldId="264"/>
            <ac:spMk id="2070" creationId="{59CED400-9E29-03F1-88F9-25EC9B8929B3}"/>
          </ac:spMkLst>
        </pc:spChg>
        <pc:spChg chg="add del">
          <ac:chgData name="Ana Mudrinic" userId="74b364bdaf686221" providerId="LiveId" clId="{F58D40C0-4E86-44A8-BE87-B184BB9C32CC}" dt="2024-02-29T22:56:49.023" v="1193" actId="26606"/>
          <ac:spMkLst>
            <pc:docMk/>
            <pc:sldMk cId="3306707134" sldId="264"/>
            <ac:spMk id="2072" creationId="{0F93BFAB-E09A-673D-037D-06E11ED05CED}"/>
          </ac:spMkLst>
        </pc:spChg>
        <pc:spChg chg="add del">
          <ac:chgData name="Ana Mudrinic" userId="74b364bdaf686221" providerId="LiveId" clId="{F58D40C0-4E86-44A8-BE87-B184BB9C32CC}" dt="2024-02-29T22:56:49.023" v="1193" actId="26606"/>
          <ac:spMkLst>
            <pc:docMk/>
            <pc:sldMk cId="3306707134" sldId="264"/>
            <ac:spMk id="2074" creationId="{62F763B7-F229-7C71-90EB-CA312B9EE926}"/>
          </ac:spMkLst>
        </pc:spChg>
        <pc:spChg chg="add del">
          <ac:chgData name="Ana Mudrinic" userId="74b364bdaf686221" providerId="LiveId" clId="{F58D40C0-4E86-44A8-BE87-B184BB9C32CC}" dt="2024-02-29T22:56:49.023" v="1193" actId="26606"/>
          <ac:spMkLst>
            <pc:docMk/>
            <pc:sldMk cId="3306707134" sldId="264"/>
            <ac:spMk id="2083" creationId="{FE3E7350-9F2A-692D-A826-C43E35DF8C4E}"/>
          </ac:spMkLst>
        </pc:spChg>
        <pc:spChg chg="add del">
          <ac:chgData name="Ana Mudrinic" userId="74b364bdaf686221" providerId="LiveId" clId="{F58D40C0-4E86-44A8-BE87-B184BB9C32CC}" dt="2024-02-29T22:56:49.023" v="1193" actId="26606"/>
          <ac:spMkLst>
            <pc:docMk/>
            <pc:sldMk cId="3306707134" sldId="264"/>
            <ac:spMk id="2085" creationId="{61221708-1C88-B6D2-8916-B0A342B6ECB3}"/>
          </ac:spMkLst>
        </pc:spChg>
        <pc:spChg chg="add del">
          <ac:chgData name="Ana Mudrinic" userId="74b364bdaf686221" providerId="LiveId" clId="{F58D40C0-4E86-44A8-BE87-B184BB9C32CC}" dt="2024-02-29T22:56:48.993" v="1192" actId="26606"/>
          <ac:spMkLst>
            <pc:docMk/>
            <pc:sldMk cId="3306707134" sldId="264"/>
            <ac:spMk id="5127" creationId="{3A930249-8242-4E2B-AF17-C01826488321}"/>
          </ac:spMkLst>
        </pc:spChg>
        <pc:spChg chg="add del">
          <ac:chgData name="Ana Mudrinic" userId="74b364bdaf686221" providerId="LiveId" clId="{F58D40C0-4E86-44A8-BE87-B184BB9C32CC}" dt="2024-02-29T22:56:48.993" v="1192" actId="26606"/>
          <ac:spMkLst>
            <pc:docMk/>
            <pc:sldMk cId="3306707134" sldId="264"/>
            <ac:spMk id="5129" creationId="{A5BDD999-C5E1-4B3E-A710-768673819165}"/>
          </ac:spMkLst>
        </pc:spChg>
        <pc:spChg chg="add">
          <ac:chgData name="Ana Mudrinic" userId="74b364bdaf686221" providerId="LiveId" clId="{F58D40C0-4E86-44A8-BE87-B184BB9C32CC}" dt="2024-02-29T22:56:49.023" v="1193" actId="26606"/>
          <ac:spMkLst>
            <pc:docMk/>
            <pc:sldMk cId="3306707134" sldId="264"/>
            <ac:spMk id="5132" creationId="{5A0118C5-4F8D-4CF4-BADD-53FEACC6C42A}"/>
          </ac:spMkLst>
        </pc:spChg>
        <pc:spChg chg="add">
          <ac:chgData name="Ana Mudrinic" userId="74b364bdaf686221" providerId="LiveId" clId="{F58D40C0-4E86-44A8-BE87-B184BB9C32CC}" dt="2024-02-29T22:56:49.023" v="1193" actId="26606"/>
          <ac:spMkLst>
            <pc:docMk/>
            <pc:sldMk cId="3306707134" sldId="264"/>
            <ac:spMk id="5133" creationId="{877E3FF1-E4B8-49CB-9DD6-7D2067808FFB}"/>
          </ac:spMkLst>
        </pc:spChg>
        <pc:spChg chg="add">
          <ac:chgData name="Ana Mudrinic" userId="74b364bdaf686221" providerId="LiveId" clId="{F58D40C0-4E86-44A8-BE87-B184BB9C32CC}" dt="2024-02-29T22:56:49.023" v="1193" actId="26606"/>
          <ac:spMkLst>
            <pc:docMk/>
            <pc:sldMk cId="3306707134" sldId="264"/>
            <ac:spMk id="5135" creationId="{30BDE8C6-094E-46E6-BD5E-75FAB4F7CAC7}"/>
          </ac:spMkLst>
        </pc:spChg>
        <pc:grpChg chg="add del">
          <ac:chgData name="Ana Mudrinic" userId="74b364bdaf686221" providerId="LiveId" clId="{F58D40C0-4E86-44A8-BE87-B184BB9C32CC}" dt="2024-02-29T22:56:49.023" v="1193" actId="26606"/>
          <ac:grpSpMkLst>
            <pc:docMk/>
            <pc:sldMk cId="3306707134" sldId="264"/>
            <ac:grpSpMk id="2062" creationId="{683595FF-F38F-C1E4-7CD1-8E4931C12E4B}"/>
          </ac:grpSpMkLst>
        </pc:grpChg>
        <pc:grpChg chg="add del">
          <ac:chgData name="Ana Mudrinic" userId="74b364bdaf686221" providerId="LiveId" clId="{F58D40C0-4E86-44A8-BE87-B184BB9C32CC}" dt="2024-02-29T22:56:49.023" v="1193" actId="26606"/>
          <ac:grpSpMkLst>
            <pc:docMk/>
            <pc:sldMk cId="3306707134" sldId="264"/>
            <ac:grpSpMk id="2076" creationId="{55089943-0AA5-DD57-ABC1-5CE4E20046F8}"/>
          </ac:grpSpMkLst>
        </pc:grpChg>
        <pc:grpChg chg="add">
          <ac:chgData name="Ana Mudrinic" userId="74b364bdaf686221" providerId="LiveId" clId="{F58D40C0-4E86-44A8-BE87-B184BB9C32CC}" dt="2024-02-29T22:56:49.023" v="1193" actId="26606"/>
          <ac:grpSpMkLst>
            <pc:docMk/>
            <pc:sldMk cId="3306707134" sldId="264"/>
            <ac:grpSpMk id="5134" creationId="{5C880D58-0477-47F1-B3CB-4B301794116A}"/>
          </ac:grpSpMkLst>
        </pc:grpChg>
        <pc:grpChg chg="add">
          <ac:chgData name="Ana Mudrinic" userId="74b364bdaf686221" providerId="LiveId" clId="{F58D40C0-4E86-44A8-BE87-B184BB9C32CC}" dt="2024-02-29T22:56:49.023" v="1193" actId="26606"/>
          <ac:grpSpMkLst>
            <pc:docMk/>
            <pc:sldMk cId="3306707134" sldId="264"/>
            <ac:grpSpMk id="5137" creationId="{582A903B-6B78-4F0A-B7C9-3D80499020B8}"/>
          </ac:grpSpMkLst>
        </pc:grpChg>
        <pc:picChg chg="mod">
          <ac:chgData name="Ana Mudrinic" userId="74b364bdaf686221" providerId="LiveId" clId="{F58D40C0-4E86-44A8-BE87-B184BB9C32CC}" dt="2024-02-29T22:56:49.023" v="1193" actId="26606"/>
          <ac:picMkLst>
            <pc:docMk/>
            <pc:sldMk cId="3306707134" sldId="264"/>
            <ac:picMk id="5" creationId="{23EC82FC-9F38-2527-B6D8-890EF42C6343}"/>
          </ac:picMkLst>
        </pc:picChg>
        <pc:picChg chg="del">
          <ac:chgData name="Ana Mudrinic" userId="74b364bdaf686221" providerId="LiveId" clId="{F58D40C0-4E86-44A8-BE87-B184BB9C32CC}" dt="2024-02-29T22:56:05.094" v="1187" actId="478"/>
          <ac:picMkLst>
            <pc:docMk/>
            <pc:sldMk cId="3306707134" sldId="264"/>
            <ac:picMk id="4098" creationId="{7E171717-593E-F970-CCEC-FCB599370072}"/>
          </ac:picMkLst>
        </pc:picChg>
        <pc:picChg chg="add mod">
          <ac:chgData name="Ana Mudrinic" userId="74b364bdaf686221" providerId="LiveId" clId="{F58D40C0-4E86-44A8-BE87-B184BB9C32CC}" dt="2024-02-29T23:03:12.222" v="1216" actId="14100"/>
          <ac:picMkLst>
            <pc:docMk/>
            <pc:sldMk cId="3306707134" sldId="264"/>
            <ac:picMk id="5122" creationId="{A27B58A3-2D59-26BD-82A3-8D3ABAF7B3F3}"/>
          </ac:picMkLst>
        </pc:picChg>
      </pc:sldChg>
      <pc:sldChg chg="addSp delSp modSp add mod">
        <pc:chgData name="Ana Mudrinic" userId="74b364bdaf686221" providerId="LiveId" clId="{F58D40C0-4E86-44A8-BE87-B184BB9C32CC}" dt="2024-02-29T23:05:18.142" v="1249" actId="14100"/>
        <pc:sldMkLst>
          <pc:docMk/>
          <pc:sldMk cId="3829995530" sldId="265"/>
        </pc:sldMkLst>
        <pc:spChg chg="mod">
          <ac:chgData name="Ana Mudrinic" userId="74b364bdaf686221" providerId="LiveId" clId="{F58D40C0-4E86-44A8-BE87-B184BB9C32CC}" dt="2024-02-29T23:02:53.595" v="1214" actId="14100"/>
          <ac:spMkLst>
            <pc:docMk/>
            <pc:sldMk cId="3829995530" sldId="265"/>
            <ac:spMk id="2" creationId="{9C38B077-BB3C-ABDF-7FB8-74E8A5DB91FA}"/>
          </ac:spMkLst>
        </pc:spChg>
        <pc:spChg chg="mod">
          <ac:chgData name="Ana Mudrinic" userId="74b364bdaf686221" providerId="LiveId" clId="{F58D40C0-4E86-44A8-BE87-B184BB9C32CC}" dt="2024-02-29T23:02:56.958" v="1215" actId="14100"/>
          <ac:spMkLst>
            <pc:docMk/>
            <pc:sldMk cId="3829995530" sldId="265"/>
            <ac:spMk id="1032" creationId="{1F33518C-D967-D640-C259-375FF26D59EB}"/>
          </ac:spMkLst>
        </pc:spChg>
        <pc:picChg chg="del">
          <ac:chgData name="Ana Mudrinic" userId="74b364bdaf686221" providerId="LiveId" clId="{F58D40C0-4E86-44A8-BE87-B184BB9C32CC}" dt="2024-02-29T22:58:23.318" v="1202" actId="478"/>
          <ac:picMkLst>
            <pc:docMk/>
            <pc:sldMk cId="3829995530" sldId="265"/>
            <ac:picMk id="4098" creationId="{41546917-9D96-3FC7-76F7-879F92B675A6}"/>
          </ac:picMkLst>
        </pc:picChg>
        <pc:picChg chg="add mod">
          <ac:chgData name="Ana Mudrinic" userId="74b364bdaf686221" providerId="LiveId" clId="{F58D40C0-4E86-44A8-BE87-B184BB9C32CC}" dt="2024-02-29T23:05:18.142" v="1249" actId="14100"/>
          <ac:picMkLst>
            <pc:docMk/>
            <pc:sldMk cId="3829995530" sldId="265"/>
            <ac:picMk id="6146" creationId="{E5239F35-FEE7-7547-ACD0-57DB1C74B764}"/>
          </ac:picMkLst>
        </pc:picChg>
      </pc:sldChg>
      <pc:sldChg chg="addSp delSp modSp new mod setBg">
        <pc:chgData name="Ana Mudrinic" userId="74b364bdaf686221" providerId="LiveId" clId="{F58D40C0-4E86-44A8-BE87-B184BB9C32CC}" dt="2024-02-29T23:04:33.407" v="1246" actId="26606"/>
        <pc:sldMkLst>
          <pc:docMk/>
          <pc:sldMk cId="4073480472" sldId="266"/>
        </pc:sldMkLst>
        <pc:spChg chg="mod">
          <ac:chgData name="Ana Mudrinic" userId="74b364bdaf686221" providerId="LiveId" clId="{F58D40C0-4E86-44A8-BE87-B184BB9C32CC}" dt="2024-02-29T23:04:33.407" v="1246" actId="26606"/>
          <ac:spMkLst>
            <pc:docMk/>
            <pc:sldMk cId="4073480472" sldId="266"/>
            <ac:spMk id="2" creationId="{9874B0C6-6B74-0EEB-6B16-829235549AEF}"/>
          </ac:spMkLst>
        </pc:spChg>
        <pc:spChg chg="del">
          <ac:chgData name="Ana Mudrinic" userId="74b364bdaf686221" providerId="LiveId" clId="{F58D40C0-4E86-44A8-BE87-B184BB9C32CC}" dt="2024-02-29T23:03:52.878" v="1218"/>
          <ac:spMkLst>
            <pc:docMk/>
            <pc:sldMk cId="4073480472" sldId="266"/>
            <ac:spMk id="3" creationId="{3019B4FD-EECE-53B7-F4A4-754A4E11A9ED}"/>
          </ac:spMkLst>
        </pc:spChg>
        <pc:spChg chg="add">
          <ac:chgData name="Ana Mudrinic" userId="74b364bdaf686221" providerId="LiveId" clId="{F58D40C0-4E86-44A8-BE87-B184BB9C32CC}" dt="2024-02-29T23:04:33.407" v="1246" actId="26606"/>
          <ac:spMkLst>
            <pc:docMk/>
            <pc:sldMk cId="4073480472" sldId="266"/>
            <ac:spMk id="9" creationId="{D4771268-CB57-404A-9271-370EB28F6090}"/>
          </ac:spMkLst>
        </pc:spChg>
        <pc:picChg chg="add mod">
          <ac:chgData name="Ana Mudrinic" userId="74b364bdaf686221" providerId="LiveId" clId="{F58D40C0-4E86-44A8-BE87-B184BB9C32CC}" dt="2024-02-29T23:04:33.407" v="1246" actId="26606"/>
          <ac:picMkLst>
            <pc:docMk/>
            <pc:sldMk cId="4073480472" sldId="266"/>
            <ac:picMk id="4" creationId="{1E6C0784-450F-0C06-FB51-9F5688BE02D5}"/>
          </ac:picMkLst>
        </pc:picChg>
      </pc:sldChg>
      <pc:sldChg chg="addSp delSp modSp new mod setBg">
        <pc:chgData name="Ana Mudrinic" userId="74b364bdaf686221" providerId="LiveId" clId="{F58D40C0-4E86-44A8-BE87-B184BB9C32CC}" dt="2024-02-29T23:13:15.829" v="1351" actId="20577"/>
        <pc:sldMkLst>
          <pc:docMk/>
          <pc:sldMk cId="3431028779" sldId="267"/>
        </pc:sldMkLst>
        <pc:spChg chg="mod ord">
          <ac:chgData name="Ana Mudrinic" userId="74b364bdaf686221" providerId="LiveId" clId="{F58D40C0-4E86-44A8-BE87-B184BB9C32CC}" dt="2024-02-29T23:13:12.570" v="1350" actId="20577"/>
          <ac:spMkLst>
            <pc:docMk/>
            <pc:sldMk cId="3431028779" sldId="267"/>
            <ac:spMk id="2" creationId="{FA27178E-CBED-D8DF-B8AB-A3F36C2E27DF}"/>
          </ac:spMkLst>
        </pc:spChg>
        <pc:spChg chg="del">
          <ac:chgData name="Ana Mudrinic" userId="74b364bdaf686221" providerId="LiveId" clId="{F58D40C0-4E86-44A8-BE87-B184BB9C32CC}" dt="2024-02-29T23:11:04.177" v="1251"/>
          <ac:spMkLst>
            <pc:docMk/>
            <pc:sldMk cId="3431028779" sldId="267"/>
            <ac:spMk id="3" creationId="{A6248A2F-2769-D8F6-151E-3F4CF4582B75}"/>
          </ac:spMkLst>
        </pc:spChg>
        <pc:spChg chg="add del mod">
          <ac:chgData name="Ana Mudrinic" userId="74b364bdaf686221" providerId="LiveId" clId="{F58D40C0-4E86-44A8-BE87-B184BB9C32CC}" dt="2024-02-29T23:13:00.953" v="1342" actId="26606"/>
          <ac:spMkLst>
            <pc:docMk/>
            <pc:sldMk cId="3431028779" sldId="267"/>
            <ac:spMk id="4" creationId="{F8E202FC-1FF9-09A2-A46A-7F2DAFCF3192}"/>
          </ac:spMkLst>
        </pc:spChg>
        <pc:spChg chg="add del">
          <ac:chgData name="Ana Mudrinic" userId="74b364bdaf686221" providerId="LiveId" clId="{F58D40C0-4E86-44A8-BE87-B184BB9C32CC}" dt="2024-02-29T23:12:38.603" v="1325" actId="26606"/>
          <ac:spMkLst>
            <pc:docMk/>
            <pc:sldMk cId="3431028779" sldId="267"/>
            <ac:spMk id="7174" creationId="{03390805-E432-7B31-C2F7-C3B6E17DF305}"/>
          </ac:spMkLst>
        </pc:spChg>
        <pc:spChg chg="add del">
          <ac:chgData name="Ana Mudrinic" userId="74b364bdaf686221" providerId="LiveId" clId="{F58D40C0-4E86-44A8-BE87-B184BB9C32CC}" dt="2024-02-29T23:12:38.603" v="1325" actId="26606"/>
          <ac:spMkLst>
            <pc:docMk/>
            <pc:sldMk cId="3431028779" sldId="267"/>
            <ac:spMk id="7177" creationId="{197C305C-0E98-44D5-A930-21F23CC52F93}"/>
          </ac:spMkLst>
        </pc:spChg>
        <pc:spChg chg="add del">
          <ac:chgData name="Ana Mudrinic" userId="74b364bdaf686221" providerId="LiveId" clId="{F58D40C0-4E86-44A8-BE87-B184BB9C32CC}" dt="2024-02-29T23:12:38.603" v="1325" actId="26606"/>
          <ac:spMkLst>
            <pc:docMk/>
            <pc:sldMk cId="3431028779" sldId="267"/>
            <ac:spMk id="7179" creationId="{A3473CF9-37EB-43E7-89EF-D2D1C53D1DAC}"/>
          </ac:spMkLst>
        </pc:spChg>
        <pc:spChg chg="add del">
          <ac:chgData name="Ana Mudrinic" userId="74b364bdaf686221" providerId="LiveId" clId="{F58D40C0-4E86-44A8-BE87-B184BB9C32CC}" dt="2024-02-29T23:12:38.603" v="1325" actId="26606"/>
          <ac:spMkLst>
            <pc:docMk/>
            <pc:sldMk cId="3431028779" sldId="267"/>
            <ac:spMk id="7181" creationId="{586B4EF9-43BA-4655-A6FF-1D8E21574C95}"/>
          </ac:spMkLst>
        </pc:spChg>
        <pc:spChg chg="add del">
          <ac:chgData name="Ana Mudrinic" userId="74b364bdaf686221" providerId="LiveId" clId="{F58D40C0-4E86-44A8-BE87-B184BB9C32CC}" dt="2024-02-29T23:12:40.422" v="1327" actId="26606"/>
          <ac:spMkLst>
            <pc:docMk/>
            <pc:sldMk cId="3431028779" sldId="267"/>
            <ac:spMk id="7183" creationId="{6DB035F4-535B-5F8E-E737-42F576F748CC}"/>
          </ac:spMkLst>
        </pc:spChg>
        <pc:spChg chg="add del">
          <ac:chgData name="Ana Mudrinic" userId="74b364bdaf686221" providerId="LiveId" clId="{F58D40C0-4E86-44A8-BE87-B184BB9C32CC}" dt="2024-02-29T23:12:40.422" v="1327" actId="26606"/>
          <ac:spMkLst>
            <pc:docMk/>
            <pc:sldMk cId="3431028779" sldId="267"/>
            <ac:spMk id="7184" creationId="{469AC7C4-9726-76D8-455F-C3F324970D5A}"/>
          </ac:spMkLst>
        </pc:spChg>
        <pc:spChg chg="add del">
          <ac:chgData name="Ana Mudrinic" userId="74b364bdaf686221" providerId="LiveId" clId="{F58D40C0-4E86-44A8-BE87-B184BB9C32CC}" dt="2024-02-29T23:12:41.030" v="1329" actId="26606"/>
          <ac:spMkLst>
            <pc:docMk/>
            <pc:sldMk cId="3431028779" sldId="267"/>
            <ac:spMk id="7186" creationId="{E6A49CEF-57EF-7608-A2B4-B4875C7E09C7}"/>
          </ac:spMkLst>
        </pc:spChg>
        <pc:spChg chg="add del">
          <ac:chgData name="Ana Mudrinic" userId="74b364bdaf686221" providerId="LiveId" clId="{F58D40C0-4E86-44A8-BE87-B184BB9C32CC}" dt="2024-02-29T23:12:41.531" v="1331" actId="26606"/>
          <ac:spMkLst>
            <pc:docMk/>
            <pc:sldMk cId="3431028779" sldId="267"/>
            <ac:spMk id="7190" creationId="{3A930249-8242-4E2B-AF17-C01826488321}"/>
          </ac:spMkLst>
        </pc:spChg>
        <pc:spChg chg="add del">
          <ac:chgData name="Ana Mudrinic" userId="74b364bdaf686221" providerId="LiveId" clId="{F58D40C0-4E86-44A8-BE87-B184BB9C32CC}" dt="2024-02-29T23:12:41.531" v="1331" actId="26606"/>
          <ac:spMkLst>
            <pc:docMk/>
            <pc:sldMk cId="3431028779" sldId="267"/>
            <ac:spMk id="7191" creationId="{A5BDD999-C5E1-4B3E-A710-768673819165}"/>
          </ac:spMkLst>
        </pc:spChg>
        <pc:spChg chg="add del">
          <ac:chgData name="Ana Mudrinic" userId="74b364bdaf686221" providerId="LiveId" clId="{F58D40C0-4E86-44A8-BE87-B184BB9C32CC}" dt="2024-02-29T23:12:41.531" v="1331" actId="26606"/>
          <ac:spMkLst>
            <pc:docMk/>
            <pc:sldMk cId="3431028779" sldId="267"/>
            <ac:spMk id="7192" creationId="{242F12BF-8900-7E54-5265-A294009B3D7D}"/>
          </ac:spMkLst>
        </pc:spChg>
        <pc:spChg chg="add del">
          <ac:chgData name="Ana Mudrinic" userId="74b364bdaf686221" providerId="LiveId" clId="{F58D40C0-4E86-44A8-BE87-B184BB9C32CC}" dt="2024-02-29T23:12:42.448" v="1333" actId="26606"/>
          <ac:spMkLst>
            <pc:docMk/>
            <pc:sldMk cId="3431028779" sldId="267"/>
            <ac:spMk id="7194" creationId="{197C305C-0E98-44D5-A930-21F23CC52F93}"/>
          </ac:spMkLst>
        </pc:spChg>
        <pc:spChg chg="add del">
          <ac:chgData name="Ana Mudrinic" userId="74b364bdaf686221" providerId="LiveId" clId="{F58D40C0-4E86-44A8-BE87-B184BB9C32CC}" dt="2024-02-29T23:12:42.448" v="1333" actId="26606"/>
          <ac:spMkLst>
            <pc:docMk/>
            <pc:sldMk cId="3431028779" sldId="267"/>
            <ac:spMk id="7195" creationId="{A3473CF9-37EB-43E7-89EF-D2D1C53D1DAC}"/>
          </ac:spMkLst>
        </pc:spChg>
        <pc:spChg chg="add del">
          <ac:chgData name="Ana Mudrinic" userId="74b364bdaf686221" providerId="LiveId" clId="{F58D40C0-4E86-44A8-BE87-B184BB9C32CC}" dt="2024-02-29T23:12:42.448" v="1333" actId="26606"/>
          <ac:spMkLst>
            <pc:docMk/>
            <pc:sldMk cId="3431028779" sldId="267"/>
            <ac:spMk id="7196" creationId="{586B4EF9-43BA-4655-A6FF-1D8E21574C95}"/>
          </ac:spMkLst>
        </pc:spChg>
        <pc:spChg chg="add del">
          <ac:chgData name="Ana Mudrinic" userId="74b364bdaf686221" providerId="LiveId" clId="{F58D40C0-4E86-44A8-BE87-B184BB9C32CC}" dt="2024-02-29T23:12:42.448" v="1333" actId="26606"/>
          <ac:spMkLst>
            <pc:docMk/>
            <pc:sldMk cId="3431028779" sldId="267"/>
            <ac:spMk id="7197" creationId="{03390805-E432-7B31-C2F7-C3B6E17DF305}"/>
          </ac:spMkLst>
        </pc:spChg>
        <pc:spChg chg="add del">
          <ac:chgData name="Ana Mudrinic" userId="74b364bdaf686221" providerId="LiveId" clId="{F58D40C0-4E86-44A8-BE87-B184BB9C32CC}" dt="2024-02-29T23:12:44.053" v="1335" actId="26606"/>
          <ac:spMkLst>
            <pc:docMk/>
            <pc:sldMk cId="3431028779" sldId="267"/>
            <ac:spMk id="7199" creationId="{8870DEF6-46A2-D4F8-8BE6-91165D93ECC4}"/>
          </ac:spMkLst>
        </pc:spChg>
        <pc:spChg chg="add del">
          <ac:chgData name="Ana Mudrinic" userId="74b364bdaf686221" providerId="LiveId" clId="{F58D40C0-4E86-44A8-BE87-B184BB9C32CC}" dt="2024-02-29T23:12:44.053" v="1335" actId="26606"/>
          <ac:spMkLst>
            <pc:docMk/>
            <pc:sldMk cId="3431028779" sldId="267"/>
            <ac:spMk id="7200" creationId="{FB5CB210-F084-022F-B569-7CF59B3CB0D7}"/>
          </ac:spMkLst>
        </pc:spChg>
        <pc:spChg chg="add del">
          <ac:chgData name="Ana Mudrinic" userId="74b364bdaf686221" providerId="LiveId" clId="{F58D40C0-4E86-44A8-BE87-B184BB9C32CC}" dt="2024-02-29T23:12:54.330" v="1337" actId="26606"/>
          <ac:spMkLst>
            <pc:docMk/>
            <pc:sldMk cId="3431028779" sldId="267"/>
            <ac:spMk id="7203" creationId="{699EBD07-7968-467C-82EE-7283E46512DF}"/>
          </ac:spMkLst>
        </pc:spChg>
        <pc:spChg chg="add del">
          <ac:chgData name="Ana Mudrinic" userId="74b364bdaf686221" providerId="LiveId" clId="{F58D40C0-4E86-44A8-BE87-B184BB9C32CC}" dt="2024-02-29T23:12:54.330" v="1337" actId="26606"/>
          <ac:spMkLst>
            <pc:docMk/>
            <pc:sldMk cId="3431028779" sldId="267"/>
            <ac:spMk id="7204" creationId="{F489C2E0-4895-4B72-85EA-7EE9FAFFDC7E}"/>
          </ac:spMkLst>
        </pc:spChg>
        <pc:spChg chg="add del">
          <ac:chgData name="Ana Mudrinic" userId="74b364bdaf686221" providerId="LiveId" clId="{F58D40C0-4E86-44A8-BE87-B184BB9C32CC}" dt="2024-02-29T23:12:54.330" v="1337" actId="26606"/>
          <ac:spMkLst>
            <pc:docMk/>
            <pc:sldMk cId="3431028779" sldId="267"/>
            <ac:spMk id="7205" creationId="{4F0BDE33-B998-30A6-4840-F21C28791A16}"/>
          </ac:spMkLst>
        </pc:spChg>
        <pc:spChg chg="add del">
          <ac:chgData name="Ana Mudrinic" userId="74b364bdaf686221" providerId="LiveId" clId="{F58D40C0-4E86-44A8-BE87-B184BB9C32CC}" dt="2024-02-29T23:12:56.150" v="1339" actId="26606"/>
          <ac:spMkLst>
            <pc:docMk/>
            <pc:sldMk cId="3431028779" sldId="267"/>
            <ac:spMk id="7207" creationId="{DB2A788D-4265-3404-2674-D273B2462275}"/>
          </ac:spMkLst>
        </pc:spChg>
        <pc:spChg chg="add del">
          <ac:chgData name="Ana Mudrinic" userId="74b364bdaf686221" providerId="LiveId" clId="{F58D40C0-4E86-44A8-BE87-B184BB9C32CC}" dt="2024-02-29T23:13:00.943" v="1341" actId="26606"/>
          <ac:spMkLst>
            <pc:docMk/>
            <pc:sldMk cId="3431028779" sldId="267"/>
            <ac:spMk id="7211" creationId="{6A14B83C-B379-41FC-8327-600DA7EFD524}"/>
          </ac:spMkLst>
        </pc:spChg>
        <pc:spChg chg="add del">
          <ac:chgData name="Ana Mudrinic" userId="74b364bdaf686221" providerId="LiveId" clId="{F58D40C0-4E86-44A8-BE87-B184BB9C32CC}" dt="2024-02-29T23:13:00.943" v="1341" actId="26606"/>
          <ac:spMkLst>
            <pc:docMk/>
            <pc:sldMk cId="3431028779" sldId="267"/>
            <ac:spMk id="7214" creationId="{B7DA651D-BCDD-EF06-659B-C41EE33F5EF3}"/>
          </ac:spMkLst>
        </pc:spChg>
        <pc:spChg chg="add">
          <ac:chgData name="Ana Mudrinic" userId="74b364bdaf686221" providerId="LiveId" clId="{F58D40C0-4E86-44A8-BE87-B184BB9C32CC}" dt="2024-02-29T23:13:00.953" v="1342" actId="26606"/>
          <ac:spMkLst>
            <pc:docMk/>
            <pc:sldMk cId="3431028779" sldId="267"/>
            <ac:spMk id="7216" creationId="{197C305C-0E98-44D5-A930-21F23CC52F93}"/>
          </ac:spMkLst>
        </pc:spChg>
        <pc:spChg chg="add">
          <ac:chgData name="Ana Mudrinic" userId="74b364bdaf686221" providerId="LiveId" clId="{F58D40C0-4E86-44A8-BE87-B184BB9C32CC}" dt="2024-02-29T23:13:00.953" v="1342" actId="26606"/>
          <ac:spMkLst>
            <pc:docMk/>
            <pc:sldMk cId="3431028779" sldId="267"/>
            <ac:spMk id="7217" creationId="{A3473CF9-37EB-43E7-89EF-D2D1C53D1DAC}"/>
          </ac:spMkLst>
        </pc:spChg>
        <pc:spChg chg="add">
          <ac:chgData name="Ana Mudrinic" userId="74b364bdaf686221" providerId="LiveId" clId="{F58D40C0-4E86-44A8-BE87-B184BB9C32CC}" dt="2024-02-29T23:13:00.953" v="1342" actId="26606"/>
          <ac:spMkLst>
            <pc:docMk/>
            <pc:sldMk cId="3431028779" sldId="267"/>
            <ac:spMk id="7218" creationId="{586B4EF9-43BA-4655-A6FF-1D8E21574C95}"/>
          </ac:spMkLst>
        </pc:spChg>
        <pc:spChg chg="add mod">
          <ac:chgData name="Ana Mudrinic" userId="74b364bdaf686221" providerId="LiveId" clId="{F58D40C0-4E86-44A8-BE87-B184BB9C32CC}" dt="2024-02-29T23:13:15.829" v="1351" actId="20577"/>
          <ac:spMkLst>
            <pc:docMk/>
            <pc:sldMk cId="3431028779" sldId="267"/>
            <ac:spMk id="7219" creationId="{03390805-E432-7B31-C2F7-C3B6E17DF305}"/>
          </ac:spMkLst>
        </pc:spChg>
        <pc:grpChg chg="add del">
          <ac:chgData name="Ana Mudrinic" userId="74b364bdaf686221" providerId="LiveId" clId="{F58D40C0-4E86-44A8-BE87-B184BB9C32CC}" dt="2024-02-29T23:12:41.030" v="1329" actId="26606"/>
          <ac:grpSpMkLst>
            <pc:docMk/>
            <pc:sldMk cId="3431028779" sldId="267"/>
            <ac:grpSpMk id="7187" creationId="{4FAA5DCB-E796-5631-BEDF-C3538DF184E0}"/>
          </ac:grpSpMkLst>
        </pc:grpChg>
        <pc:grpChg chg="add del">
          <ac:chgData name="Ana Mudrinic" userId="74b364bdaf686221" providerId="LiveId" clId="{F58D40C0-4E86-44A8-BE87-B184BB9C32CC}" dt="2024-02-29T23:12:56.150" v="1339" actId="26606"/>
          <ac:grpSpMkLst>
            <pc:docMk/>
            <pc:sldMk cId="3431028779" sldId="267"/>
            <ac:grpSpMk id="7208" creationId="{A2A4F5A4-1409-1D21-0242-3FD06D0E874E}"/>
          </ac:grpSpMkLst>
        </pc:grpChg>
        <pc:grpChg chg="add del">
          <ac:chgData name="Ana Mudrinic" userId="74b364bdaf686221" providerId="LiveId" clId="{F58D40C0-4E86-44A8-BE87-B184BB9C32CC}" dt="2024-02-29T23:13:00.943" v="1341" actId="26606"/>
          <ac:grpSpMkLst>
            <pc:docMk/>
            <pc:sldMk cId="3431028779" sldId="267"/>
            <ac:grpSpMk id="7212" creationId="{CB018903-3549-4A3B-A9DF-B26757CAA9C6}"/>
          </ac:grpSpMkLst>
        </pc:grpChg>
        <pc:picChg chg="add mod">
          <ac:chgData name="Ana Mudrinic" userId="74b364bdaf686221" providerId="LiveId" clId="{F58D40C0-4E86-44A8-BE87-B184BB9C32CC}" dt="2024-02-29T23:13:00.953" v="1342" actId="26606"/>
          <ac:picMkLst>
            <pc:docMk/>
            <pc:sldMk cId="3431028779" sldId="267"/>
            <ac:picMk id="7170" creationId="{2850257F-F4EF-4273-FC02-AC3804F11D69}"/>
          </ac:picMkLst>
        </pc:picChg>
        <pc:cxnChg chg="add del">
          <ac:chgData name="Ana Mudrinic" userId="74b364bdaf686221" providerId="LiveId" clId="{F58D40C0-4E86-44A8-BE87-B184BB9C32CC}" dt="2024-02-29T23:12:44.053" v="1335" actId="26606"/>
          <ac:cxnSpMkLst>
            <pc:docMk/>
            <pc:sldMk cId="3431028779" sldId="267"/>
            <ac:cxnSpMk id="7201" creationId="{8748256A-88AC-4254-406B-0E8EE2CC2B50}"/>
          </ac:cxnSpMkLst>
        </pc:cxnChg>
      </pc:sldChg>
      <pc:sldChg chg="addSp delSp modSp new mod setBg">
        <pc:chgData name="Ana Mudrinic" userId="74b364bdaf686221" providerId="LiveId" clId="{F58D40C0-4E86-44A8-BE87-B184BB9C32CC}" dt="2024-02-29T23:18:28.914" v="1410" actId="113"/>
        <pc:sldMkLst>
          <pc:docMk/>
          <pc:sldMk cId="2809994179" sldId="268"/>
        </pc:sldMkLst>
        <pc:spChg chg="add del">
          <ac:chgData name="Ana Mudrinic" userId="74b364bdaf686221" providerId="LiveId" clId="{F58D40C0-4E86-44A8-BE87-B184BB9C32CC}" dt="2024-02-29T23:17:09.994" v="1356" actId="26606"/>
          <ac:spMkLst>
            <pc:docMk/>
            <pc:sldMk cId="2809994179" sldId="268"/>
            <ac:spMk id="2" creationId="{AF38FB2C-A453-A6AB-3C57-CA54DA0E36D1}"/>
          </ac:spMkLst>
        </pc:spChg>
        <pc:spChg chg="del">
          <ac:chgData name="Ana Mudrinic" userId="74b364bdaf686221" providerId="LiveId" clId="{F58D40C0-4E86-44A8-BE87-B184BB9C32CC}" dt="2024-02-29T23:16:59.616" v="1353"/>
          <ac:spMkLst>
            <pc:docMk/>
            <pc:sldMk cId="2809994179" sldId="268"/>
            <ac:spMk id="3" creationId="{3D22299C-D5E1-6707-C97A-C31E14347A5F}"/>
          </ac:spMkLst>
        </pc:spChg>
        <pc:spChg chg="add mod">
          <ac:chgData name="Ana Mudrinic" userId="74b364bdaf686221" providerId="LiveId" clId="{F58D40C0-4E86-44A8-BE87-B184BB9C32CC}" dt="2024-02-29T23:18:28.914" v="1410" actId="113"/>
          <ac:spMkLst>
            <pc:docMk/>
            <pc:sldMk cId="2809994179" sldId="268"/>
            <ac:spMk id="8198" creationId="{2A2BBB22-5372-0118-E2D4-387363C62888}"/>
          </ac:spMkLst>
        </pc:spChg>
        <pc:spChg chg="add del">
          <ac:chgData name="Ana Mudrinic" userId="74b364bdaf686221" providerId="LiveId" clId="{F58D40C0-4E86-44A8-BE87-B184BB9C32CC}" dt="2024-02-29T23:17:09.979" v="1355" actId="26606"/>
          <ac:spMkLst>
            <pc:docMk/>
            <pc:sldMk cId="2809994179" sldId="268"/>
            <ac:spMk id="8199" creationId="{F3060C83-F051-4F0E-ABAD-AA0DFC48B218}"/>
          </ac:spMkLst>
        </pc:spChg>
        <pc:spChg chg="add del">
          <ac:chgData name="Ana Mudrinic" userId="74b364bdaf686221" providerId="LiveId" clId="{F58D40C0-4E86-44A8-BE87-B184BB9C32CC}" dt="2024-02-29T23:17:09.979" v="1355" actId="26606"/>
          <ac:spMkLst>
            <pc:docMk/>
            <pc:sldMk cId="2809994179" sldId="268"/>
            <ac:spMk id="8201" creationId="{83C98ABE-055B-441F-B07E-44F97F083C39}"/>
          </ac:spMkLst>
        </pc:spChg>
        <pc:spChg chg="add del">
          <ac:chgData name="Ana Mudrinic" userId="74b364bdaf686221" providerId="LiveId" clId="{F58D40C0-4E86-44A8-BE87-B184BB9C32CC}" dt="2024-02-29T23:17:09.979" v="1355" actId="26606"/>
          <ac:spMkLst>
            <pc:docMk/>
            <pc:sldMk cId="2809994179" sldId="268"/>
            <ac:spMk id="8203" creationId="{29FDB030-9B49-4CED-8CCD-4D99382388AC}"/>
          </ac:spMkLst>
        </pc:spChg>
        <pc:spChg chg="add del">
          <ac:chgData name="Ana Mudrinic" userId="74b364bdaf686221" providerId="LiveId" clId="{F58D40C0-4E86-44A8-BE87-B184BB9C32CC}" dt="2024-02-29T23:17:09.979" v="1355" actId="26606"/>
          <ac:spMkLst>
            <pc:docMk/>
            <pc:sldMk cId="2809994179" sldId="268"/>
            <ac:spMk id="8205" creationId="{3783CA14-24A1-485C-8B30-D6A5D87987AD}"/>
          </ac:spMkLst>
        </pc:spChg>
        <pc:spChg chg="add del">
          <ac:chgData name="Ana Mudrinic" userId="74b364bdaf686221" providerId="LiveId" clId="{F58D40C0-4E86-44A8-BE87-B184BB9C32CC}" dt="2024-02-29T23:17:09.979" v="1355" actId="26606"/>
          <ac:spMkLst>
            <pc:docMk/>
            <pc:sldMk cId="2809994179" sldId="268"/>
            <ac:spMk id="8207" creationId="{9A97C86A-04D6-40F7-AE84-31AB43E6A846}"/>
          </ac:spMkLst>
        </pc:spChg>
        <pc:spChg chg="add del">
          <ac:chgData name="Ana Mudrinic" userId="74b364bdaf686221" providerId="LiveId" clId="{F58D40C0-4E86-44A8-BE87-B184BB9C32CC}" dt="2024-02-29T23:17:09.979" v="1355" actId="26606"/>
          <ac:spMkLst>
            <pc:docMk/>
            <pc:sldMk cId="2809994179" sldId="268"/>
            <ac:spMk id="8209" creationId="{FF9F2414-84E8-453E-B1F3-389FDE8192D9}"/>
          </ac:spMkLst>
        </pc:spChg>
        <pc:spChg chg="add del">
          <ac:chgData name="Ana Mudrinic" userId="74b364bdaf686221" providerId="LiveId" clId="{F58D40C0-4E86-44A8-BE87-B184BB9C32CC}" dt="2024-02-29T23:17:09.979" v="1355" actId="26606"/>
          <ac:spMkLst>
            <pc:docMk/>
            <pc:sldMk cId="2809994179" sldId="268"/>
            <ac:spMk id="8211" creationId="{3ECA69A1-7536-43AC-85EF-C7106179F5ED}"/>
          </ac:spMkLst>
        </pc:spChg>
        <pc:spChg chg="add">
          <ac:chgData name="Ana Mudrinic" userId="74b364bdaf686221" providerId="LiveId" clId="{F58D40C0-4E86-44A8-BE87-B184BB9C32CC}" dt="2024-02-29T23:17:09.994" v="1356" actId="26606"/>
          <ac:spMkLst>
            <pc:docMk/>
            <pc:sldMk cId="2809994179" sldId="268"/>
            <ac:spMk id="8213" creationId="{F13C74B1-5B17-4795-BED0-7140497B445A}"/>
          </ac:spMkLst>
        </pc:spChg>
        <pc:spChg chg="add mod">
          <ac:chgData name="Ana Mudrinic" userId="74b364bdaf686221" providerId="LiveId" clId="{F58D40C0-4E86-44A8-BE87-B184BB9C32CC}" dt="2024-02-29T23:17:40.957" v="1396" actId="20577"/>
          <ac:spMkLst>
            <pc:docMk/>
            <pc:sldMk cId="2809994179" sldId="268"/>
            <ac:spMk id="8214" creationId="{AF38FB2C-A453-A6AB-3C57-CA54DA0E36D1}"/>
          </ac:spMkLst>
        </pc:spChg>
        <pc:spChg chg="add">
          <ac:chgData name="Ana Mudrinic" userId="74b364bdaf686221" providerId="LiveId" clId="{F58D40C0-4E86-44A8-BE87-B184BB9C32CC}" dt="2024-02-29T23:17:09.994" v="1356" actId="26606"/>
          <ac:spMkLst>
            <pc:docMk/>
            <pc:sldMk cId="2809994179" sldId="268"/>
            <ac:spMk id="8215" creationId="{D4974D33-8DC5-464E-8C6D-BE58F0669C17}"/>
          </ac:spMkLst>
        </pc:spChg>
        <pc:picChg chg="add mod">
          <ac:chgData name="Ana Mudrinic" userId="74b364bdaf686221" providerId="LiveId" clId="{F58D40C0-4E86-44A8-BE87-B184BB9C32CC}" dt="2024-02-29T23:17:09.994" v="1356" actId="26606"/>
          <ac:picMkLst>
            <pc:docMk/>
            <pc:sldMk cId="2809994179" sldId="268"/>
            <ac:picMk id="8194" creationId="{AF05C59E-AA28-B190-DCDB-BF4EF207FD39}"/>
          </ac:picMkLst>
        </pc:picChg>
      </pc:sldChg>
      <pc:sldChg chg="modSp new mod">
        <pc:chgData name="Ana Mudrinic" userId="74b364bdaf686221" providerId="LiveId" clId="{F58D40C0-4E86-44A8-BE87-B184BB9C32CC}" dt="2024-02-29T23:26:30.111" v="1629" actId="20577"/>
        <pc:sldMkLst>
          <pc:docMk/>
          <pc:sldMk cId="4124437778" sldId="269"/>
        </pc:sldMkLst>
        <pc:spChg chg="mod">
          <ac:chgData name="Ana Mudrinic" userId="74b364bdaf686221" providerId="LiveId" clId="{F58D40C0-4E86-44A8-BE87-B184BB9C32CC}" dt="2024-02-29T23:21:00.378" v="1444" actId="20577"/>
          <ac:spMkLst>
            <pc:docMk/>
            <pc:sldMk cId="4124437778" sldId="269"/>
            <ac:spMk id="2" creationId="{89FF00E2-8517-5C44-121B-89A69DA3548F}"/>
          </ac:spMkLst>
        </pc:spChg>
        <pc:spChg chg="mod">
          <ac:chgData name="Ana Mudrinic" userId="74b364bdaf686221" providerId="LiveId" clId="{F58D40C0-4E86-44A8-BE87-B184BB9C32CC}" dt="2024-02-29T23:26:30.111" v="1629" actId="20577"/>
          <ac:spMkLst>
            <pc:docMk/>
            <pc:sldMk cId="4124437778" sldId="269"/>
            <ac:spMk id="3" creationId="{967EDC05-D5FA-B37C-C88C-28AF978D05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C78B-B0B0-44FF-B365-B0AF4D6381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C863D7-6FE1-FF52-411A-2419E12F18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38B44-D306-DA7B-B127-FB6576A35D25}"/>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5" name="Footer Placeholder 4">
            <a:extLst>
              <a:ext uri="{FF2B5EF4-FFF2-40B4-BE49-F238E27FC236}">
                <a16:creationId xmlns:a16="http://schemas.microsoft.com/office/drawing/2014/main" id="{B1E96920-5D49-40F8-3B37-626365863B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3F2385-B41D-F248-5EBA-1372E62AB5D0}"/>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350009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CE36-8F5C-2946-087D-7550168CA8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C0377-5B6C-47C0-8F43-B863AE19D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45E1F-919E-2D27-B5BD-6E2C5AD64C44}"/>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5" name="Footer Placeholder 4">
            <a:extLst>
              <a:ext uri="{FF2B5EF4-FFF2-40B4-BE49-F238E27FC236}">
                <a16:creationId xmlns:a16="http://schemas.microsoft.com/office/drawing/2014/main" id="{AA55A396-2F65-33EE-4FD4-BF6A4D0486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44A5DB-9D75-0D25-B828-66F167FDDE25}"/>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90115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86604-B3C7-DF08-75F4-BE2DAAD809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7B1E49-111C-8DB9-4F44-F71C1996A4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524D2-0916-9749-33C7-93D01FC7C883}"/>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5" name="Footer Placeholder 4">
            <a:extLst>
              <a:ext uri="{FF2B5EF4-FFF2-40B4-BE49-F238E27FC236}">
                <a16:creationId xmlns:a16="http://schemas.microsoft.com/office/drawing/2014/main" id="{39F670FA-AAB6-D649-EA13-6E1EA04B4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F62F51-676F-7BD8-4C99-C310AA1D51F3}"/>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9759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355A8-D3BE-7C58-8951-FF4CD43AD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73-C83C-73B2-31BB-59CE30EC93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B54C6-919C-5703-49BD-5AA835166BFD}"/>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5" name="Footer Placeholder 4">
            <a:extLst>
              <a:ext uri="{FF2B5EF4-FFF2-40B4-BE49-F238E27FC236}">
                <a16:creationId xmlns:a16="http://schemas.microsoft.com/office/drawing/2014/main" id="{99E800EC-4478-2CCE-1A89-7C86190348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CC56D4-3AAE-117A-1102-9499DE1FC476}"/>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167397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8BB6E-6933-3519-9340-B748E71DF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BDD576-E81B-B7EF-4277-569C33B96A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1A951C-D368-2BF4-2C06-FEB019B8A44B}"/>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5" name="Footer Placeholder 4">
            <a:extLst>
              <a:ext uri="{FF2B5EF4-FFF2-40B4-BE49-F238E27FC236}">
                <a16:creationId xmlns:a16="http://schemas.microsoft.com/office/drawing/2014/main" id="{E2A30517-4A23-9095-9FD7-89A10CA952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05E7C8-83DF-01D6-A62C-AB98BAB8952C}"/>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265590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5ACB-D27D-04D2-F863-64E39B4ABB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F83C0-EE41-CB7F-C778-110F2923B0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12BF0-38E3-89C0-59A4-74A7C6709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4DAA4-93B7-B2E1-06FE-9E88245EA63F}"/>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6" name="Footer Placeholder 5">
            <a:extLst>
              <a:ext uri="{FF2B5EF4-FFF2-40B4-BE49-F238E27FC236}">
                <a16:creationId xmlns:a16="http://schemas.microsoft.com/office/drawing/2014/main" id="{32498D61-C1B3-67D5-4025-E2D9768D6B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9931AE-85E8-96BE-5687-64FE7D7B2D36}"/>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275671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0978-A0B1-E020-C48E-668EF5D849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4F2AB-D8AB-BF4C-3415-518D7F65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498083-5C8C-B064-0E98-F3C504DDC1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E42D19-7971-86A6-2A85-FD2BDF66D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8DC30-2B6A-74F5-C3C8-D73B332656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CA5FB7-7BD4-2F96-F190-0BB6070A8E56}"/>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8" name="Footer Placeholder 7">
            <a:extLst>
              <a:ext uri="{FF2B5EF4-FFF2-40B4-BE49-F238E27FC236}">
                <a16:creationId xmlns:a16="http://schemas.microsoft.com/office/drawing/2014/main" id="{B637A73B-8D23-5408-A0F7-C3F0ED8AE9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E12CE6-391B-B420-3CA1-F5C95B0D7B73}"/>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246603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0FC76-CAE2-93FB-F139-F49146821C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CFBFE9-B9D2-7FB7-B52F-32F740EC17E8}"/>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4" name="Footer Placeholder 3">
            <a:extLst>
              <a:ext uri="{FF2B5EF4-FFF2-40B4-BE49-F238E27FC236}">
                <a16:creationId xmlns:a16="http://schemas.microsoft.com/office/drawing/2014/main" id="{4ED4D0C1-E22A-985A-48B4-25F76F1CA4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A442546-5927-34D7-D23A-4542D01E3CEB}"/>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331453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82ED21-9A93-95E3-AD75-32DBE797B7E6}"/>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3" name="Footer Placeholder 2">
            <a:extLst>
              <a:ext uri="{FF2B5EF4-FFF2-40B4-BE49-F238E27FC236}">
                <a16:creationId xmlns:a16="http://schemas.microsoft.com/office/drawing/2014/main" id="{E30ADD00-6FCA-F87F-74D9-0DF30A2F3B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DABB76-E048-D6C7-DF25-8C2A9F26C11F}"/>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242324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140F-A2A5-22CE-4129-F3524844CA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83923C-83E8-8F75-8D42-5778E02893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02DBD-5B6B-1E1F-C0A7-E4D9FF8C6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98E7F9-8C63-FBFB-AB86-A459573734CF}"/>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6" name="Footer Placeholder 5">
            <a:extLst>
              <a:ext uri="{FF2B5EF4-FFF2-40B4-BE49-F238E27FC236}">
                <a16:creationId xmlns:a16="http://schemas.microsoft.com/office/drawing/2014/main" id="{BFF42D5F-C811-15B5-BCCA-B16EB248D0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C05332-A5B8-1969-152F-F060A77459E8}"/>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284787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B1F73-0CF3-4C81-82C2-8149E5A2C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F71C37-D2EF-23DA-CFE9-3913B764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FE4570-63FF-7B1B-22ED-FD013F68E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51844-2FD0-49E2-CAE5-561055F81562}"/>
              </a:ext>
            </a:extLst>
          </p:cNvPr>
          <p:cNvSpPr>
            <a:spLocks noGrp="1"/>
          </p:cNvSpPr>
          <p:nvPr>
            <p:ph type="dt" sz="half" idx="10"/>
          </p:nvPr>
        </p:nvSpPr>
        <p:spPr/>
        <p:txBody>
          <a:bodyPr/>
          <a:lstStyle/>
          <a:p>
            <a:fld id="{C924BD6A-957E-4CFF-929A-F61CE8F72944}" type="datetimeFigureOut">
              <a:rPr lang="en-US" smtClean="0"/>
              <a:t>5/26/2024</a:t>
            </a:fld>
            <a:endParaRPr lang="en-US" dirty="0"/>
          </a:p>
        </p:txBody>
      </p:sp>
      <p:sp>
        <p:nvSpPr>
          <p:cNvPr id="6" name="Footer Placeholder 5">
            <a:extLst>
              <a:ext uri="{FF2B5EF4-FFF2-40B4-BE49-F238E27FC236}">
                <a16:creationId xmlns:a16="http://schemas.microsoft.com/office/drawing/2014/main" id="{10B67ED3-B1FD-906C-A1CF-86879C7CC5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763985-6D53-257A-987C-2DCCF9222CD6}"/>
              </a:ext>
            </a:extLst>
          </p:cNvPr>
          <p:cNvSpPr>
            <a:spLocks noGrp="1"/>
          </p:cNvSpPr>
          <p:nvPr>
            <p:ph type="sldNum" sz="quarter" idx="12"/>
          </p:nvPr>
        </p:nvSpPr>
        <p:spPr/>
        <p:txBody>
          <a:bodyPr/>
          <a:lstStyle/>
          <a:p>
            <a:fld id="{B822EA9B-209D-49C7-B8B1-AD4D2B83E6FE}" type="slidenum">
              <a:rPr lang="en-US" smtClean="0"/>
              <a:t>‹#›</a:t>
            </a:fld>
            <a:endParaRPr lang="en-US" dirty="0"/>
          </a:p>
        </p:txBody>
      </p:sp>
    </p:spTree>
    <p:extLst>
      <p:ext uri="{BB962C8B-B14F-4D97-AF65-F5344CB8AC3E}">
        <p14:creationId xmlns:p14="http://schemas.microsoft.com/office/powerpoint/2010/main" val="50959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838BD-9B89-EE88-828B-199D3CF8F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6C89E4-AFCB-82F3-2670-1D45586DA4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FBA01-7AAA-40DF-EA6D-6E5B5D42E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24BD6A-957E-4CFF-929A-F61CE8F72944}" type="datetimeFigureOut">
              <a:rPr lang="en-US" smtClean="0"/>
              <a:t>5/26/2024</a:t>
            </a:fld>
            <a:endParaRPr lang="en-US" dirty="0"/>
          </a:p>
        </p:txBody>
      </p:sp>
      <p:sp>
        <p:nvSpPr>
          <p:cNvPr id="5" name="Footer Placeholder 4">
            <a:extLst>
              <a:ext uri="{FF2B5EF4-FFF2-40B4-BE49-F238E27FC236}">
                <a16:creationId xmlns:a16="http://schemas.microsoft.com/office/drawing/2014/main" id="{0BB1D395-07FB-AFEC-0E8F-F0CC8373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8F976FB9-6A32-5AA5-68BB-5B21BF5909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2EA9B-209D-49C7-B8B1-AD4D2B83E6FE}" type="slidenum">
              <a:rPr lang="en-US" smtClean="0"/>
              <a:t>‹#›</a:t>
            </a:fld>
            <a:endParaRPr lang="en-US" dirty="0"/>
          </a:p>
        </p:txBody>
      </p:sp>
    </p:spTree>
    <p:extLst>
      <p:ext uri="{BB962C8B-B14F-4D97-AF65-F5344CB8AC3E}">
        <p14:creationId xmlns:p14="http://schemas.microsoft.com/office/powerpoint/2010/main" val="1000763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javniservis.net/sekcije/drustvo/slobodan-negic-za-sada-bez-dobrog-odgovo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61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3C8EE-E996-C124-814B-E91406373739}"/>
              </a:ext>
            </a:extLst>
          </p:cNvPr>
          <p:cNvSpPr>
            <a:spLocks noGrp="1"/>
          </p:cNvSpPr>
          <p:nvPr>
            <p:ph type="ctrTitle"/>
          </p:nvPr>
        </p:nvSpPr>
        <p:spPr/>
        <p:txBody>
          <a:bodyPr/>
          <a:lstStyle/>
          <a:p>
            <a:r>
              <a:rPr lang="en-GB" b="1" dirty="0">
                <a:solidFill>
                  <a:schemeClr val="bg1"/>
                </a:solidFill>
              </a:rPr>
              <a:t>Odgovornost i moralnost u medijima</a:t>
            </a:r>
            <a:endParaRPr lang="en-US" b="1" dirty="0">
              <a:solidFill>
                <a:schemeClr val="bg1"/>
              </a:solidFill>
            </a:endParaRPr>
          </a:p>
        </p:txBody>
      </p:sp>
      <p:sp>
        <p:nvSpPr>
          <p:cNvPr id="3" name="Subtitle 2">
            <a:extLst>
              <a:ext uri="{FF2B5EF4-FFF2-40B4-BE49-F238E27FC236}">
                <a16:creationId xmlns:a16="http://schemas.microsoft.com/office/drawing/2014/main" id="{6A7783D3-BDB6-E280-F5B3-4E048B51999E}"/>
              </a:ext>
            </a:extLst>
          </p:cNvPr>
          <p:cNvSpPr>
            <a:spLocks noGrp="1"/>
          </p:cNvSpPr>
          <p:nvPr>
            <p:ph type="subTitle" idx="1"/>
          </p:nvPr>
        </p:nvSpPr>
        <p:spPr/>
        <p:txBody>
          <a:bodyPr/>
          <a:lstStyle/>
          <a:p>
            <a:r>
              <a:rPr lang="en-GB" dirty="0">
                <a:solidFill>
                  <a:schemeClr val="bg1"/>
                </a:solidFill>
              </a:rPr>
              <a:t>Una Mudr</a:t>
            </a:r>
            <a:r>
              <a:rPr lang="sr-Latn-RS" dirty="0">
                <a:solidFill>
                  <a:schemeClr val="bg1"/>
                </a:solidFill>
              </a:rPr>
              <a:t>i</a:t>
            </a:r>
            <a:r>
              <a:rPr lang="en-GB" dirty="0">
                <a:solidFill>
                  <a:schemeClr val="bg1"/>
                </a:solidFill>
              </a:rPr>
              <a:t>ni</a:t>
            </a:r>
            <a:r>
              <a:rPr lang="sr-Latn-RS" dirty="0">
                <a:solidFill>
                  <a:schemeClr val="bg1"/>
                </a:solidFill>
              </a:rPr>
              <a:t>ć</a:t>
            </a:r>
          </a:p>
          <a:p>
            <a:r>
              <a:rPr lang="sr-Latn-RS" dirty="0">
                <a:solidFill>
                  <a:schemeClr val="bg1"/>
                </a:solidFill>
              </a:rPr>
              <a:t>Ana Vučković </a:t>
            </a:r>
            <a:endParaRPr lang="en-US" dirty="0">
              <a:solidFill>
                <a:schemeClr val="bg1"/>
              </a:solidFill>
            </a:endParaRPr>
          </a:p>
        </p:txBody>
      </p:sp>
      <p:sp>
        <p:nvSpPr>
          <p:cNvPr id="4" name="TextBox 3">
            <a:extLst>
              <a:ext uri="{FF2B5EF4-FFF2-40B4-BE49-F238E27FC236}">
                <a16:creationId xmlns:a16="http://schemas.microsoft.com/office/drawing/2014/main" id="{66A5B455-A5FC-156A-8457-4F588C42A2B4}"/>
              </a:ext>
            </a:extLst>
          </p:cNvPr>
          <p:cNvSpPr txBox="1"/>
          <p:nvPr/>
        </p:nvSpPr>
        <p:spPr>
          <a:xfrm>
            <a:off x="7151914" y="3509963"/>
            <a:ext cx="1056700" cy="1015663"/>
          </a:xfrm>
          <a:prstGeom prst="rect">
            <a:avLst/>
          </a:prstGeom>
          <a:noFill/>
        </p:spPr>
        <p:txBody>
          <a:bodyPr wrap="none" rtlCol="0">
            <a:spAutoFit/>
          </a:bodyPr>
          <a:lstStyle/>
          <a:p>
            <a:r>
              <a:rPr lang="sr-Latn-RS" sz="6000" dirty="0">
                <a:solidFill>
                  <a:schemeClr val="bg1"/>
                </a:solidFill>
              </a:rPr>
              <a:t>I</a:t>
            </a:r>
            <a:r>
              <a:rPr lang="en-US" sz="6000" dirty="0">
                <a:solidFill>
                  <a:schemeClr val="bg1"/>
                </a:solidFill>
              </a:rPr>
              <a:t>/</a:t>
            </a:r>
            <a:r>
              <a:rPr lang="sr-Latn-RS" sz="6000" dirty="0">
                <a:solidFill>
                  <a:schemeClr val="bg1"/>
                </a:solidFill>
              </a:rPr>
              <a:t>3</a:t>
            </a:r>
            <a:endParaRPr lang="en-US" sz="6000" dirty="0">
              <a:solidFill>
                <a:schemeClr val="bg1"/>
              </a:solidFill>
            </a:endParaRPr>
          </a:p>
        </p:txBody>
      </p:sp>
    </p:spTree>
    <p:extLst>
      <p:ext uri="{BB962C8B-B14F-4D97-AF65-F5344CB8AC3E}">
        <p14:creationId xmlns:p14="http://schemas.microsoft.com/office/powerpoint/2010/main" val="141125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5BC0-3E7B-8B84-C06E-97EE743E02BB}"/>
              </a:ext>
            </a:extLst>
          </p:cNvPr>
          <p:cNvSpPr>
            <a:spLocks noGrp="1"/>
          </p:cNvSpPr>
          <p:nvPr>
            <p:ph type="title"/>
          </p:nvPr>
        </p:nvSpPr>
        <p:spPr/>
        <p:txBody>
          <a:bodyPr/>
          <a:lstStyle/>
          <a:p>
            <a:r>
              <a:rPr lang="sr-Latn-RS" dirty="0"/>
              <a:t>O Odgovornosti</a:t>
            </a:r>
            <a:endParaRPr lang="en-US" dirty="0"/>
          </a:p>
        </p:txBody>
      </p:sp>
      <p:sp>
        <p:nvSpPr>
          <p:cNvPr id="3" name="Content Placeholder 2">
            <a:extLst>
              <a:ext uri="{FF2B5EF4-FFF2-40B4-BE49-F238E27FC236}">
                <a16:creationId xmlns:a16="http://schemas.microsoft.com/office/drawing/2014/main" id="{F5FD9F09-2A5D-6C89-9912-4109847A3E44}"/>
              </a:ext>
            </a:extLst>
          </p:cNvPr>
          <p:cNvSpPr>
            <a:spLocks noGrp="1"/>
          </p:cNvSpPr>
          <p:nvPr>
            <p:ph idx="1"/>
          </p:nvPr>
        </p:nvSpPr>
        <p:spPr>
          <a:xfrm>
            <a:off x="838200" y="1466491"/>
            <a:ext cx="10515600" cy="4710472"/>
          </a:xfrm>
        </p:spPr>
        <p:txBody>
          <a:bodyPr>
            <a:normAutofit fontScale="92500" lnSpcReduction="10000"/>
          </a:bodyPr>
          <a:lstStyle/>
          <a:p>
            <a:pPr marL="0" indent="0" algn="ctr">
              <a:lnSpc>
                <a:spcPct val="150000"/>
              </a:lnSpc>
              <a:buNone/>
            </a:pPr>
            <a:r>
              <a:rPr lang="sr-Latn-RS" sz="1800" b="0" i="0" dirty="0">
                <a:solidFill>
                  <a:srgbClr val="000000"/>
                </a:solidFill>
                <a:effectLst/>
                <a:latin typeface="Aptos Mono" panose="020F0502020204030204" pitchFamily="49" charset="0"/>
              </a:rPr>
              <a:t>Reč odgovornost izgrađena je od reči odgovor, a reč odgovor potiče od imenice govor. Govor je naša suštinska karakteristika. Biti odgovoran znači biti u obavezi da damo odgovor na pitanja koja se postavljaju. To je svesno preuzeta lična obaveza ili dužnost</a:t>
            </a:r>
            <a:r>
              <a:rPr lang="en-US" sz="1800" b="0" i="0" dirty="0">
                <a:solidFill>
                  <a:srgbClr val="000000"/>
                </a:solidFill>
                <a:effectLst/>
                <a:latin typeface="Aptos Mono" panose="020F0502020204030204" pitchFamily="49" charset="0"/>
              </a:rPr>
              <a:t>. Biti </a:t>
            </a:r>
            <a:r>
              <a:rPr lang="sr-Latn-RS" sz="1800" b="0" i="0" dirty="0">
                <a:solidFill>
                  <a:srgbClr val="000000"/>
                </a:solidFill>
                <a:effectLst/>
                <a:latin typeface="Aptos Mono" panose="020F0502020204030204" pitchFamily="49" charset="0"/>
              </a:rPr>
              <a:t>odgovoran</a:t>
            </a:r>
            <a:r>
              <a:rPr lang="en-US" sz="1800" b="0" i="0" dirty="0">
                <a:solidFill>
                  <a:srgbClr val="000000"/>
                </a:solidFill>
                <a:effectLst/>
                <a:latin typeface="Aptos Mono" panose="020F0502020204030204" pitchFamily="49" charset="0"/>
              </a:rPr>
              <a:t> čovek znači odgovoriti na zahteve situacije, odgovoriti na izazove, odgovoriti na pitanja koje nam život </a:t>
            </a:r>
            <a:r>
              <a:rPr lang="sr-Latn-RS" sz="1800" b="0" i="0" dirty="0">
                <a:solidFill>
                  <a:srgbClr val="000000"/>
                </a:solidFill>
                <a:effectLst/>
                <a:latin typeface="Aptos Mono" panose="020F0502020204030204" pitchFamily="49" charset="0"/>
              </a:rPr>
              <a:t>postavlja</a:t>
            </a:r>
            <a:r>
              <a:rPr lang="en-US" sz="1800" b="0" i="0" dirty="0">
                <a:solidFill>
                  <a:srgbClr val="000000"/>
                </a:solidFill>
                <a:effectLst/>
                <a:latin typeface="Aptos Mono" panose="020F0502020204030204" pitchFamily="49" charset="0"/>
              </a:rPr>
              <a:t>. Kada se nešto dogodi ili ne dogodi, neko mora da odgovara za to, bar smo tako nekada davno učili u školi.</a:t>
            </a:r>
            <a:endParaRPr lang="sr-Latn-RS" sz="1800" b="0" i="0" dirty="0">
              <a:solidFill>
                <a:srgbClr val="000000"/>
              </a:solidFill>
              <a:effectLst/>
              <a:latin typeface="Aptos Mono" panose="020F0502020204030204" pitchFamily="49" charset="0"/>
            </a:endParaRPr>
          </a:p>
          <a:p>
            <a:pPr algn="ctr">
              <a:lnSpc>
                <a:spcPct val="150000"/>
              </a:lnSpc>
            </a:pPr>
            <a:endParaRPr lang="sr-Latn-RS" sz="1800" dirty="0">
              <a:solidFill>
                <a:srgbClr val="000000"/>
              </a:solidFill>
              <a:latin typeface="Aptos Mono" panose="020F0502020204030204" pitchFamily="49" charset="0"/>
            </a:endParaRPr>
          </a:p>
          <a:p>
            <a:pPr marL="0" indent="0" algn="ctr">
              <a:lnSpc>
                <a:spcPct val="150000"/>
              </a:lnSpc>
              <a:buNone/>
            </a:pPr>
            <a:r>
              <a:rPr lang="sr-Latn-RS" sz="2000" b="1" i="1" dirty="0">
                <a:solidFill>
                  <a:srgbClr val="000000"/>
                </a:solidFill>
                <a:effectLst/>
                <a:latin typeface="Aptos Mono" panose="020F0502020204030204" pitchFamily="49" charset="0"/>
              </a:rPr>
              <a:t>Iz teksta „Za sada bez dobrog odgovora“</a:t>
            </a:r>
            <a:r>
              <a:rPr lang="en-GB" sz="2000" b="1" i="1" dirty="0">
                <a:solidFill>
                  <a:srgbClr val="000000"/>
                </a:solidFill>
                <a:effectLst/>
                <a:latin typeface="Aptos Mono" panose="020F0502020204030204" pitchFamily="49" charset="0"/>
              </a:rPr>
              <a:t> - </a:t>
            </a:r>
            <a:r>
              <a:rPr lang="en-US" sz="2000" b="1" i="1" dirty="0">
                <a:solidFill>
                  <a:srgbClr val="000000"/>
                </a:solidFill>
                <a:latin typeface="Aptos Mono" panose="020F0502020204030204" pitchFamily="49" charset="0"/>
              </a:rPr>
              <a:t>a</a:t>
            </a:r>
            <a:r>
              <a:rPr lang="en-US" sz="2000" b="1" i="1" dirty="0">
                <a:solidFill>
                  <a:srgbClr val="000000"/>
                </a:solidFill>
                <a:effectLst/>
                <a:latin typeface="Aptos Mono" panose="020F0502020204030204" pitchFamily="49" charset="0"/>
              </a:rPr>
              <a:t>utor teksta za </a:t>
            </a:r>
            <a:r>
              <a:rPr lang="en-US" sz="2000" b="1" i="1" u="none" strike="noStrike" dirty="0">
                <a:solidFill>
                  <a:srgbClr val="0094FF"/>
                </a:solidFill>
                <a:effectLst/>
                <a:latin typeface="Aptos Mono" panose="020F0502020204030204" pitchFamily="49" charset="0"/>
                <a:hlinkClick r:id="rId2"/>
              </a:rPr>
              <a:t>javniservis.net</a:t>
            </a:r>
            <a:r>
              <a:rPr lang="en-US" sz="2000" b="1" i="1" dirty="0">
                <a:solidFill>
                  <a:srgbClr val="000000"/>
                </a:solidFill>
                <a:effectLst/>
                <a:latin typeface="Aptos Mono" panose="020F0502020204030204" pitchFamily="49" charset="0"/>
              </a:rPr>
              <a:t> je Slobodan Negić, tata devoj</a:t>
            </a:r>
            <a:r>
              <a:rPr lang="sr-Latn-RS" sz="2000" b="1" i="1" dirty="0">
                <a:solidFill>
                  <a:srgbClr val="000000"/>
                </a:solidFill>
                <a:effectLst/>
                <a:latin typeface="Aptos Mono" panose="020F0502020204030204" pitchFamily="49" charset="0"/>
              </a:rPr>
              <a:t>č</a:t>
            </a:r>
            <a:r>
              <a:rPr lang="en-US" sz="2000" b="1" i="1" dirty="0">
                <a:solidFill>
                  <a:srgbClr val="000000"/>
                </a:solidFill>
                <a:effectLst/>
                <a:latin typeface="Aptos Mono" panose="020F0502020204030204" pitchFamily="49" charset="0"/>
              </a:rPr>
              <a:t>ice ubijene u O</a:t>
            </a:r>
            <a:r>
              <a:rPr lang="sr-Latn-RS" sz="2000" b="1" i="1" dirty="0">
                <a:solidFill>
                  <a:srgbClr val="000000"/>
                </a:solidFill>
                <a:effectLst/>
                <a:latin typeface="Aptos Mono" panose="020F0502020204030204" pitchFamily="49" charset="0"/>
              </a:rPr>
              <a:t>Š  „Vladislav Ribnikar“</a:t>
            </a:r>
            <a:endParaRPr lang="en-US" sz="2000" dirty="0">
              <a:latin typeface="Aptos Mono" panose="020F0502020204030204" pitchFamily="49" charset="0"/>
            </a:endParaRPr>
          </a:p>
        </p:txBody>
      </p:sp>
    </p:spTree>
    <p:extLst>
      <p:ext uri="{BB962C8B-B14F-4D97-AF65-F5344CB8AC3E}">
        <p14:creationId xmlns:p14="http://schemas.microsoft.com/office/powerpoint/2010/main" val="153747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1F45B-44B7-6CB5-9AFB-C37B590E80D6}"/>
              </a:ext>
            </a:extLst>
          </p:cNvPr>
          <p:cNvSpPr>
            <a:spLocks noGrp="1"/>
          </p:cNvSpPr>
          <p:nvPr>
            <p:ph type="title"/>
          </p:nvPr>
        </p:nvSpPr>
        <p:spPr/>
        <p:txBody>
          <a:bodyPr/>
          <a:lstStyle/>
          <a:p>
            <a:r>
              <a:rPr lang="sr-Latn-RS" dirty="0"/>
              <a:t>O moralnosti</a:t>
            </a:r>
            <a:endParaRPr lang="en-US" dirty="0"/>
          </a:p>
        </p:txBody>
      </p:sp>
      <p:sp>
        <p:nvSpPr>
          <p:cNvPr id="3" name="Content Placeholder 2">
            <a:extLst>
              <a:ext uri="{FF2B5EF4-FFF2-40B4-BE49-F238E27FC236}">
                <a16:creationId xmlns:a16="http://schemas.microsoft.com/office/drawing/2014/main" id="{A923398B-D1C5-57B8-8998-821963D9E852}"/>
              </a:ext>
            </a:extLst>
          </p:cNvPr>
          <p:cNvSpPr>
            <a:spLocks noGrp="1"/>
          </p:cNvSpPr>
          <p:nvPr>
            <p:ph idx="1"/>
          </p:nvPr>
        </p:nvSpPr>
        <p:spPr/>
        <p:txBody>
          <a:bodyPr>
            <a:normAutofit/>
          </a:bodyPr>
          <a:lstStyle/>
          <a:p>
            <a:pPr algn="ctr">
              <a:lnSpc>
                <a:spcPct val="150000"/>
              </a:lnSpc>
            </a:pPr>
            <a:r>
              <a:rPr lang="en-US" sz="1600" dirty="0">
                <a:latin typeface="Aptos Mono" panose="020B0009020202020204" pitchFamily="49" charset="0"/>
              </a:rPr>
              <a:t>Moral (od lat. mōrālis — „manir”, „karakter”, „pravilno ponašanje”) </a:t>
            </a:r>
            <a:r>
              <a:rPr lang="en-US" sz="1600" b="1" i="1" dirty="0">
                <a:latin typeface="Aptos Mono" panose="020B0009020202020204" pitchFamily="49" charset="0"/>
              </a:rPr>
              <a:t>je kriterijum koji se primenjuje na postupke</a:t>
            </a:r>
            <a:r>
              <a:rPr lang="en-US" sz="1600" dirty="0">
                <a:latin typeface="Aptos Mono" panose="020B0009020202020204" pitchFamily="49" charset="0"/>
              </a:rPr>
              <a:t>. Definiše se kao oblik društvene svesti, sistem običaja, navika, normi. Moral je relativan, jer nije isti u svim društvenim grupama i istorijskim periodima. Centralne vrednosti morala su: dobro, ispravno i </a:t>
            </a:r>
            <a:r>
              <a:rPr lang="en-US" sz="1600" dirty="0" err="1">
                <a:latin typeface="Aptos Mono" panose="020B0009020202020204" pitchFamily="49" charset="0"/>
              </a:rPr>
              <a:t>pravedno</a:t>
            </a:r>
            <a:r>
              <a:rPr lang="en-US" sz="1600" dirty="0">
                <a:latin typeface="Aptos Mono" panose="020B0009020202020204" pitchFamily="49" charset="0"/>
              </a:rPr>
              <a:t>.</a:t>
            </a:r>
            <a:r>
              <a:rPr lang="sr-Latn-RS" sz="1600" dirty="0">
                <a:latin typeface="Aptos Mono" panose="020B0009020202020204" pitchFamily="49" charset="0"/>
              </a:rPr>
              <a:t> </a:t>
            </a:r>
            <a:r>
              <a:rPr lang="en-US" sz="1600" dirty="0">
                <a:latin typeface="Aptos Mono" panose="020B0009020202020204" pitchFamily="49" charset="0"/>
              </a:rPr>
              <a:t>Moral može biti skup standarda ili principa izvedenih iz kodeksa ponašanja određene filozofije, religije ili kulture, ili može proizaći iz standarda za koji osoba veruje da treba da bude univerzalan.Moral takođe može biti specifično sinonim za „dobrotu“ ili „ispravnost“.</a:t>
            </a:r>
            <a:endParaRPr lang="sr-Latn-RS" sz="1600" dirty="0">
              <a:latin typeface="Aptos Mono" panose="020B0009020202020204" pitchFamily="49" charset="0"/>
            </a:endParaRPr>
          </a:p>
          <a:p>
            <a:pPr algn="ctr">
              <a:lnSpc>
                <a:spcPct val="150000"/>
              </a:lnSpc>
            </a:pPr>
            <a:endParaRPr lang="sr-Latn-RS" sz="1600" dirty="0">
              <a:latin typeface="Aptos Mono" panose="020B0009020202020204" pitchFamily="49" charset="0"/>
            </a:endParaRPr>
          </a:p>
          <a:p>
            <a:pPr marL="0" indent="0" algn="r">
              <a:lnSpc>
                <a:spcPct val="150000"/>
              </a:lnSpc>
              <a:buNone/>
            </a:pPr>
            <a:r>
              <a:rPr lang="sr-Latn-RS" sz="1600" dirty="0">
                <a:latin typeface="Aptos Mono" panose="020B0009020202020204" pitchFamily="49" charset="0"/>
              </a:rPr>
              <a:t>(Preuzeto sa sajta wikipedia.org)</a:t>
            </a:r>
          </a:p>
          <a:p>
            <a:pPr algn="ctr"/>
            <a:endParaRPr lang="en-US" sz="1600" dirty="0"/>
          </a:p>
        </p:txBody>
      </p:sp>
    </p:spTree>
    <p:extLst>
      <p:ext uri="{BB962C8B-B14F-4D97-AF65-F5344CB8AC3E}">
        <p14:creationId xmlns:p14="http://schemas.microsoft.com/office/powerpoint/2010/main" val="1271663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1617"/>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6" descr="samo istina on the black background">
            <a:extLst>
              <a:ext uri="{FF2B5EF4-FFF2-40B4-BE49-F238E27FC236}">
                <a16:creationId xmlns:a16="http://schemas.microsoft.com/office/drawing/2014/main" id="{1E6C0784-450F-0C06-FB51-9F5688BE02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386" r="2" b="1310"/>
          <a:stretch/>
        </p:blipFill>
        <p:spPr bwMode="auto">
          <a:xfrm>
            <a:off x="122686" y="456524"/>
            <a:ext cx="6684703" cy="5568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1D2438-04BE-D6D5-97D8-469D630CC2C0}"/>
              </a:ext>
            </a:extLst>
          </p:cNvPr>
          <p:cNvSpPr txBox="1"/>
          <p:nvPr/>
        </p:nvSpPr>
        <p:spPr>
          <a:xfrm>
            <a:off x="3145971" y="5281850"/>
            <a:ext cx="8422052" cy="1015663"/>
          </a:xfrm>
          <a:prstGeom prst="rect">
            <a:avLst/>
          </a:prstGeom>
          <a:noFill/>
        </p:spPr>
        <p:txBody>
          <a:bodyPr wrap="square" rtlCol="0">
            <a:spAutoFit/>
          </a:bodyPr>
          <a:lstStyle/>
          <a:p>
            <a:pPr algn="ctr"/>
            <a:r>
              <a:rPr lang="sr-Latn-RS" sz="6000" b="1" dirty="0">
                <a:solidFill>
                  <a:srgbClr val="FF0000"/>
                </a:solidFill>
                <a:latin typeface="+mj-lt"/>
              </a:rPr>
              <a:t>Tačno Istinito Provereno</a:t>
            </a:r>
            <a:endParaRPr lang="en-US" sz="6000" b="1" dirty="0">
              <a:solidFill>
                <a:srgbClr val="FF0000"/>
              </a:solidFill>
              <a:latin typeface="+mj-lt"/>
            </a:endParaRPr>
          </a:p>
        </p:txBody>
      </p:sp>
    </p:spTree>
    <p:extLst>
      <p:ext uri="{BB962C8B-B14F-4D97-AF65-F5344CB8AC3E}">
        <p14:creationId xmlns:p14="http://schemas.microsoft.com/office/powerpoint/2010/main" val="407348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Bart Simpson as a criminal with bloody eyes, wearing a black hoodie and holding a spray can, in front of a graffiti wall with the words 'El Barto'">
            <a:extLst>
              <a:ext uri="{FF2B5EF4-FFF2-40B4-BE49-F238E27FC236}">
                <a16:creationId xmlns:a16="http://schemas.microsoft.com/office/drawing/2014/main" id="{3567D4C3-7815-4F01-44EF-71F46E3CE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1" r="7588" b="28077"/>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Content Placeholder 1031">
            <a:extLst>
              <a:ext uri="{FF2B5EF4-FFF2-40B4-BE49-F238E27FC236}">
                <a16:creationId xmlns:a16="http://schemas.microsoft.com/office/drawing/2014/main" id="{74B8E794-FD17-406A-37A8-EE2ED7489C05}"/>
              </a:ext>
            </a:extLst>
          </p:cNvPr>
          <p:cNvSpPr>
            <a:spLocks noGrp="1"/>
          </p:cNvSpPr>
          <p:nvPr>
            <p:ph idx="1"/>
          </p:nvPr>
        </p:nvSpPr>
        <p:spPr>
          <a:xfrm>
            <a:off x="305539" y="5279064"/>
            <a:ext cx="10567362" cy="1092161"/>
          </a:xfrm>
        </p:spPr>
        <p:txBody>
          <a:bodyPr vert="horz" lIns="91440" tIns="45720" rIns="91440" bIns="45720" rtlCol="0">
            <a:noAutofit/>
          </a:bodyPr>
          <a:lstStyle/>
          <a:p>
            <a:pPr marL="0" indent="0">
              <a:buNone/>
            </a:pPr>
            <a:r>
              <a:rPr lang="en-US" b="1" dirty="0">
                <a:solidFill>
                  <a:schemeClr val="bg1"/>
                </a:solidFill>
              </a:rPr>
              <a:t>Kako saznajemo iz provernih izvora učenik Bart Simpson je </a:t>
            </a:r>
            <a:endParaRPr lang="sr-Latn-RS" b="1" dirty="0">
              <a:solidFill>
                <a:schemeClr val="bg1"/>
              </a:solidFill>
            </a:endParaRPr>
          </a:p>
          <a:p>
            <a:pPr marL="0" indent="0">
              <a:buNone/>
            </a:pPr>
            <a:r>
              <a:rPr lang="en-US" sz="4000" b="1" dirty="0" err="1">
                <a:solidFill>
                  <a:schemeClr val="bg1"/>
                </a:solidFill>
              </a:rPr>
              <a:t>oskrnavio</a:t>
            </a:r>
            <a:r>
              <a:rPr lang="en-US" sz="2300" b="1" dirty="0">
                <a:solidFill>
                  <a:schemeClr val="bg1"/>
                </a:solidFill>
              </a:rPr>
              <a:t> </a:t>
            </a:r>
            <a:r>
              <a:rPr lang="en-US" b="1" dirty="0">
                <a:solidFill>
                  <a:schemeClr val="bg1"/>
                </a:solidFill>
              </a:rPr>
              <a:t>XII beogradsku gimnaziju </a:t>
            </a:r>
          </a:p>
        </p:txBody>
      </p:sp>
      <p:sp>
        <p:nvSpPr>
          <p:cNvPr id="1053" name="Rectangle 105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55" name="Rectangle 105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6" descr="samo istina on the black background">
            <a:extLst>
              <a:ext uri="{FF2B5EF4-FFF2-40B4-BE49-F238E27FC236}">
                <a16:creationId xmlns:a16="http://schemas.microsoft.com/office/drawing/2014/main" id="{8D64D896-1A0C-C242-B5BC-A5A5C013F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4407" cy="25944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E28571-50AE-7A88-FAED-C4A6F530F7EC}"/>
              </a:ext>
            </a:extLst>
          </p:cNvPr>
          <p:cNvSpPr>
            <a:spLocks noGrp="1"/>
          </p:cNvSpPr>
          <p:nvPr>
            <p:ph type="title"/>
          </p:nvPr>
        </p:nvSpPr>
        <p:spPr>
          <a:xfrm>
            <a:off x="232911" y="3107342"/>
            <a:ext cx="4023360" cy="807124"/>
          </a:xfrm>
        </p:spPr>
        <p:txBody>
          <a:bodyPr vert="horz" lIns="91440" tIns="45720" rIns="91440" bIns="45720" rtlCol="0" anchor="b">
            <a:noAutofit/>
          </a:bodyPr>
          <a:lstStyle/>
          <a:p>
            <a:r>
              <a:rPr lang="en-US" sz="5400" b="1" dirty="0">
                <a:solidFill>
                  <a:schemeClr val="bg1"/>
                </a:solidFill>
              </a:rPr>
              <a:t>Udarna vest</a:t>
            </a:r>
          </a:p>
        </p:txBody>
      </p:sp>
      <p:sp>
        <p:nvSpPr>
          <p:cNvPr id="3" name="TextBox 2">
            <a:extLst>
              <a:ext uri="{FF2B5EF4-FFF2-40B4-BE49-F238E27FC236}">
                <a16:creationId xmlns:a16="http://schemas.microsoft.com/office/drawing/2014/main" id="{89EEE33B-B379-EC1A-0C9A-DA8DD3515C7B}"/>
              </a:ext>
            </a:extLst>
          </p:cNvPr>
          <p:cNvSpPr txBox="1"/>
          <p:nvPr/>
        </p:nvSpPr>
        <p:spPr>
          <a:xfrm>
            <a:off x="305539" y="2376908"/>
            <a:ext cx="3321859" cy="646331"/>
          </a:xfrm>
          <a:prstGeom prst="rect">
            <a:avLst/>
          </a:prstGeom>
          <a:noFill/>
        </p:spPr>
        <p:txBody>
          <a:bodyPr wrap="square" rtlCol="0">
            <a:spAutoFit/>
          </a:bodyPr>
          <a:lstStyle/>
          <a:p>
            <a:r>
              <a:rPr lang="en-US" sz="3600" b="1" dirty="0">
                <a:solidFill>
                  <a:schemeClr val="bg1"/>
                </a:solidFill>
                <a:latin typeface="+mj-lt"/>
              </a:rPr>
              <a:t>Najnovije</a:t>
            </a:r>
            <a:endParaRPr lang="en-US" sz="3600" dirty="0">
              <a:latin typeface="+mj-lt"/>
            </a:endParaRPr>
          </a:p>
        </p:txBody>
      </p:sp>
      <p:sp>
        <p:nvSpPr>
          <p:cNvPr id="4" name="TextBox 3">
            <a:extLst>
              <a:ext uri="{FF2B5EF4-FFF2-40B4-BE49-F238E27FC236}">
                <a16:creationId xmlns:a16="http://schemas.microsoft.com/office/drawing/2014/main" id="{F2C25D3D-47F0-C236-1125-0B1555BFCFE7}"/>
              </a:ext>
            </a:extLst>
          </p:cNvPr>
          <p:cNvSpPr txBox="1"/>
          <p:nvPr/>
        </p:nvSpPr>
        <p:spPr>
          <a:xfrm>
            <a:off x="232911" y="3965043"/>
            <a:ext cx="4956661" cy="1200329"/>
          </a:xfrm>
          <a:prstGeom prst="rect">
            <a:avLst/>
          </a:prstGeom>
          <a:noFill/>
        </p:spPr>
        <p:txBody>
          <a:bodyPr wrap="square" rtlCol="0">
            <a:spAutoFit/>
          </a:bodyPr>
          <a:lstStyle/>
          <a:p>
            <a:r>
              <a:rPr lang="sr-Latn-RS" sz="7200" b="1" dirty="0">
                <a:solidFill>
                  <a:schemeClr val="bg1"/>
                </a:solidFill>
                <a:latin typeface="+mj-lt"/>
              </a:rPr>
              <a:t>Šokantno!!!</a:t>
            </a:r>
            <a:endParaRPr lang="en-US" sz="7200" dirty="0">
              <a:latin typeface="+mj-lt"/>
            </a:endParaRPr>
          </a:p>
        </p:txBody>
      </p:sp>
    </p:spTree>
    <p:extLst>
      <p:ext uri="{BB962C8B-B14F-4D97-AF65-F5344CB8AC3E}">
        <p14:creationId xmlns:p14="http://schemas.microsoft.com/office/powerpoint/2010/main" val="42339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anim calcmode="lin" valueType="num">
                                      <p:cBhvr additive="base">
                                        <p:cTn id="7" dur="2000" fill="hold"/>
                                        <p:tgtEl>
                                          <p:spTgt spid="1032">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0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2">
                                            <p:txEl>
                                              <p:pRg st="1" end="1"/>
                                            </p:txEl>
                                          </p:spTgt>
                                        </p:tgtEl>
                                        <p:attrNameLst>
                                          <p:attrName>style.visibility</p:attrName>
                                        </p:attrNameLst>
                                      </p:cBhvr>
                                      <p:to>
                                        <p:strVal val="visible"/>
                                      </p:to>
                                    </p:set>
                                    <p:anim calcmode="lin" valueType="num">
                                      <p:cBhvr additive="base">
                                        <p:cTn id="13" dur="2000" fill="hold"/>
                                        <p:tgtEl>
                                          <p:spTgt spid="1032">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03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DCE4D8-19A7-B200-3357-7839E9EBD053}"/>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uspicious man without face on the black background">
            <a:extLst>
              <a:ext uri="{FF2B5EF4-FFF2-40B4-BE49-F238E27FC236}">
                <a16:creationId xmlns:a16="http://schemas.microsoft.com/office/drawing/2014/main" id="{590C63E9-2480-2FF8-E93C-5CADA0D86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 r="2" b="8017"/>
          <a:stretch/>
        </p:blipFill>
        <p:spPr bwMode="auto">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A2103B3-316F-4651-C177-91F80DCC7E4B}"/>
              </a:ext>
            </a:extLst>
          </p:cNvPr>
          <p:cNvSpPr>
            <a:spLocks noGrp="1"/>
          </p:cNvSpPr>
          <p:nvPr>
            <p:ph type="title"/>
          </p:nvPr>
        </p:nvSpPr>
        <p:spPr>
          <a:xfrm>
            <a:off x="5296619" y="3962401"/>
            <a:ext cx="6788989" cy="1308340"/>
          </a:xfrm>
        </p:spPr>
        <p:txBody>
          <a:bodyPr vert="horz" lIns="91440" tIns="45720" rIns="91440" bIns="45720" rtlCol="0" anchor="ctr">
            <a:normAutofit/>
          </a:bodyPr>
          <a:lstStyle/>
          <a:p>
            <a:r>
              <a:rPr lang="en-US" sz="4800" b="1" kern="1200" dirty="0">
                <a:solidFill>
                  <a:schemeClr val="tx1"/>
                </a:solidFill>
                <a:latin typeface="+mj-lt"/>
                <a:ea typeface="+mj-ea"/>
                <a:cs typeface="+mj-cs"/>
              </a:rPr>
              <a:t>Kako saznaje naš novinar </a:t>
            </a:r>
          </a:p>
        </p:txBody>
      </p:sp>
      <p:sp>
        <p:nvSpPr>
          <p:cNvPr id="1032" name="Content Placeholder 1031">
            <a:extLst>
              <a:ext uri="{FF2B5EF4-FFF2-40B4-BE49-F238E27FC236}">
                <a16:creationId xmlns:a16="http://schemas.microsoft.com/office/drawing/2014/main" id="{D631A40A-2F4A-92EA-F6CA-DE2A09445189}"/>
              </a:ext>
            </a:extLst>
          </p:cNvPr>
          <p:cNvSpPr>
            <a:spLocks noGrp="1"/>
          </p:cNvSpPr>
          <p:nvPr>
            <p:ph idx="1"/>
          </p:nvPr>
        </p:nvSpPr>
        <p:spPr>
          <a:xfrm>
            <a:off x="5966048" y="5553161"/>
            <a:ext cx="6016043" cy="898262"/>
          </a:xfrm>
        </p:spPr>
        <p:txBody>
          <a:bodyPr vert="horz" lIns="91440" tIns="45720" rIns="91440" bIns="45720" rtlCol="0">
            <a:noAutofit/>
          </a:bodyPr>
          <a:lstStyle/>
          <a:p>
            <a:pPr marL="0" indent="0" algn="just">
              <a:buNone/>
            </a:pPr>
            <a:r>
              <a:rPr lang="en-US" sz="2600" kern="1200" dirty="0">
                <a:solidFill>
                  <a:schemeClr val="tx1"/>
                </a:solidFill>
                <a:latin typeface="Aptos Mono" panose="020B0009020202020204" pitchFamily="49" charset="0"/>
              </a:rPr>
              <a:t>Bart Simpson je viđen kako sprejem uništava fasadu škole</a:t>
            </a:r>
          </a:p>
        </p:txBody>
      </p:sp>
      <p:pic>
        <p:nvPicPr>
          <p:cNvPr id="5" name="Picture 6" descr="samo istina on the black background">
            <a:extLst>
              <a:ext uri="{FF2B5EF4-FFF2-40B4-BE49-F238E27FC236}">
                <a16:creationId xmlns:a16="http://schemas.microsoft.com/office/drawing/2014/main" id="{7EA1E2DE-6FF3-BB1F-4A4D-782BEF5757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24" r="-1" b="244"/>
          <a:stretch/>
        </p:blipFill>
        <p:spPr bwMode="auto">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40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72F130-3130-4545-1C06-ECCD8576D5F5}"/>
            </a:ext>
          </a:extLst>
        </p:cNvPr>
        <p:cNvGrpSpPr/>
        <p:nvPr/>
      </p:nvGrpSpPr>
      <p:grpSpPr>
        <a:xfrm>
          <a:off x="0" y="0"/>
          <a:ext cx="0" cy="0"/>
          <a:chOff x="0" y="0"/>
          <a:chExt cx="0" cy="0"/>
        </a:xfrm>
      </p:grpSpPr>
      <p:sp>
        <p:nvSpPr>
          <p:cNvPr id="2060" name="Rectangle 2059">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2" name="Group 2061">
            <a:extLst>
              <a:ext uri="{FF2B5EF4-FFF2-40B4-BE49-F238E27FC236}">
                <a16:creationId xmlns:a16="http://schemas.microsoft.com/office/drawing/2014/main" id="{F95919CA-4568-4F54-A2C0-2B54BD78A3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2063" name="Freeform: Shape 206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064" name="Freeform: Shape 206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66" name="Freeform: Shape 2065">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308" y="-1"/>
            <a:ext cx="5444906" cy="5183161"/>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8" name="Freeform: Shape 2067">
            <a:extLst>
              <a:ext uri="{FF2B5EF4-FFF2-40B4-BE49-F238E27FC236}">
                <a16:creationId xmlns:a16="http://schemas.microsoft.com/office/drawing/2014/main" id="{CF85B11F-FA15-48B8-BF04-463A37544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9300" y="0"/>
            <a:ext cx="5444906" cy="5161894"/>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Freeform: Shape 2069">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016" y="0"/>
            <a:ext cx="5444905" cy="50468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DCB629-5E64-B02D-A301-51792625A1BA}"/>
              </a:ext>
            </a:extLst>
          </p:cNvPr>
          <p:cNvSpPr>
            <a:spLocks noGrp="1"/>
          </p:cNvSpPr>
          <p:nvPr>
            <p:ph type="title"/>
          </p:nvPr>
        </p:nvSpPr>
        <p:spPr>
          <a:xfrm>
            <a:off x="1287414" y="476436"/>
            <a:ext cx="4403701" cy="2108942"/>
          </a:xfrm>
        </p:spPr>
        <p:txBody>
          <a:bodyPr vert="horz" lIns="91440" tIns="45720" rIns="91440" bIns="45720" rtlCol="0" anchor="b">
            <a:normAutofit/>
          </a:bodyPr>
          <a:lstStyle/>
          <a:p>
            <a:pPr algn="ctr"/>
            <a:r>
              <a:rPr lang="en-US" sz="5600" b="1" kern="1200" dirty="0">
                <a:solidFill>
                  <a:schemeClr val="bg1"/>
                </a:solidFill>
                <a:latin typeface="+mj-lt"/>
                <a:ea typeface="+mj-ea"/>
                <a:cs typeface="+mj-cs"/>
              </a:rPr>
              <a:t>P</a:t>
            </a:r>
            <a:r>
              <a:rPr lang="sr-Latn-RS" sz="5600" b="1" kern="1200" dirty="0">
                <a:solidFill>
                  <a:schemeClr val="bg1"/>
                </a:solidFill>
                <a:latin typeface="+mj-lt"/>
                <a:ea typeface="+mj-ea"/>
                <a:cs typeface="+mj-cs"/>
              </a:rPr>
              <a:t>ouzdani</a:t>
            </a:r>
            <a:r>
              <a:rPr lang="en-US" sz="5600" b="1" kern="1200" dirty="0">
                <a:solidFill>
                  <a:schemeClr val="bg1"/>
                </a:solidFill>
                <a:latin typeface="+mj-lt"/>
                <a:ea typeface="+mj-ea"/>
                <a:cs typeface="+mj-cs"/>
              </a:rPr>
              <a:t> svedoci tvrde </a:t>
            </a:r>
          </a:p>
        </p:txBody>
      </p:sp>
      <p:sp>
        <p:nvSpPr>
          <p:cNvPr id="1032" name="Content Placeholder 1031">
            <a:extLst>
              <a:ext uri="{FF2B5EF4-FFF2-40B4-BE49-F238E27FC236}">
                <a16:creationId xmlns:a16="http://schemas.microsoft.com/office/drawing/2014/main" id="{48358B81-F99A-1196-980E-83C8870CD410}"/>
              </a:ext>
            </a:extLst>
          </p:cNvPr>
          <p:cNvSpPr>
            <a:spLocks noGrp="1"/>
          </p:cNvSpPr>
          <p:nvPr>
            <p:ph idx="1"/>
          </p:nvPr>
        </p:nvSpPr>
        <p:spPr>
          <a:xfrm>
            <a:off x="1439738" y="2975806"/>
            <a:ext cx="4091460" cy="1397785"/>
          </a:xfrm>
        </p:spPr>
        <p:txBody>
          <a:bodyPr vert="horz" lIns="91440" tIns="45720" rIns="91440" bIns="45720" rtlCol="0">
            <a:noAutofit/>
          </a:bodyPr>
          <a:lstStyle/>
          <a:p>
            <a:pPr marL="0" indent="0" algn="ctr">
              <a:buNone/>
            </a:pPr>
            <a:r>
              <a:rPr lang="sr-Latn-RS" sz="2400" kern="1200" dirty="0">
                <a:solidFill>
                  <a:schemeClr val="bg1"/>
                </a:solidFill>
                <a:latin typeface="Aptos Mono" panose="020B0009020202020204" pitchFamily="49" charset="0"/>
              </a:rPr>
              <a:t>Tvrde da su ga videli </a:t>
            </a:r>
            <a:r>
              <a:rPr lang="sr-Latn-RS" sz="2400" dirty="0">
                <a:solidFill>
                  <a:schemeClr val="bg1"/>
                </a:solidFill>
                <a:latin typeface="Aptos Mono" panose="020B0009020202020204" pitchFamily="49" charset="0"/>
              </a:rPr>
              <a:t>z</a:t>
            </a:r>
            <a:r>
              <a:rPr lang="sr-Latn-RS" sz="2400" kern="1200" dirty="0">
                <a:solidFill>
                  <a:schemeClr val="bg1"/>
                </a:solidFill>
                <a:latin typeface="Aptos Mono" panose="020B0009020202020204" pitchFamily="49" charset="0"/>
              </a:rPr>
              <a:t>a vreme velikog odmora </a:t>
            </a:r>
            <a:endParaRPr lang="en-US" sz="2400" kern="1200" dirty="0">
              <a:solidFill>
                <a:schemeClr val="bg1"/>
              </a:solidFill>
              <a:latin typeface="Aptos Mono" panose="020B0009020202020204" pitchFamily="49" charset="0"/>
            </a:endParaRPr>
          </a:p>
        </p:txBody>
      </p:sp>
      <p:sp>
        <p:nvSpPr>
          <p:cNvPr id="2072"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74" name="Graphic 212">
            <a:extLst>
              <a:ext uri="{FF2B5EF4-FFF2-40B4-BE49-F238E27FC236}">
                <a16:creationId xmlns:a16="http://schemas.microsoft.com/office/drawing/2014/main" id="{BB90F3FC-186F-4608-93AA-7EE24F682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pic>
        <p:nvPicPr>
          <p:cNvPr id="5" name="Picture 6" descr="samo istina on the black background">
            <a:extLst>
              <a:ext uri="{FF2B5EF4-FFF2-40B4-BE49-F238E27FC236}">
                <a16:creationId xmlns:a16="http://schemas.microsoft.com/office/drawing/2014/main" id="{2D826CB2-8D93-8181-970A-0D82C40AB8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86" r="2" b="1310"/>
          <a:stretch/>
        </p:blipFill>
        <p:spPr bwMode="auto">
          <a:xfrm>
            <a:off x="8610600" y="10"/>
            <a:ext cx="3177536" cy="2647064"/>
          </a:xfrm>
          <a:custGeom>
            <a:avLst/>
            <a:gdLst/>
            <a:ahLst/>
            <a:cxnLst/>
            <a:rect l="l" t="t" r="r" b="b"/>
            <a:pathLst>
              <a:path w="3177536" h="2647074">
                <a:moveTo>
                  <a:pt x="406152" y="0"/>
                </a:moveTo>
                <a:lnTo>
                  <a:pt x="2771384" y="0"/>
                </a:lnTo>
                <a:lnTo>
                  <a:pt x="2814739" y="47702"/>
                </a:lnTo>
                <a:cubicBezTo>
                  <a:pt x="3041386" y="322335"/>
                  <a:pt x="3177536" y="674421"/>
                  <a:pt x="3177536" y="1058306"/>
                </a:cubicBezTo>
                <a:cubicBezTo>
                  <a:pt x="3177536" y="1935759"/>
                  <a:pt x="2466220" y="2647074"/>
                  <a:pt x="1588768" y="2647074"/>
                </a:cubicBezTo>
                <a:cubicBezTo>
                  <a:pt x="711315" y="2647074"/>
                  <a:pt x="0" y="1935759"/>
                  <a:pt x="0" y="1058306"/>
                </a:cubicBezTo>
                <a:cubicBezTo>
                  <a:pt x="0" y="674421"/>
                  <a:pt x="136150" y="322335"/>
                  <a:pt x="362797" y="47702"/>
                </a:cubicBezTo>
                <a:close/>
              </a:path>
            </a:pathLst>
          </a:custGeom>
          <a:noFill/>
          <a:extLst>
            <a:ext uri="{909E8E84-426E-40DD-AFC4-6F175D3DCCD1}">
              <a14:hiddenFill xmlns:a14="http://schemas.microsoft.com/office/drawing/2010/main">
                <a:solidFill>
                  <a:srgbClr val="FFFFFF"/>
                </a:solidFill>
              </a14:hiddenFill>
            </a:ext>
          </a:extLst>
        </p:spPr>
      </p:pic>
      <p:grpSp>
        <p:nvGrpSpPr>
          <p:cNvPr id="207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49330" y="2740963"/>
            <a:ext cx="1054466" cy="469689"/>
            <a:chOff x="9841624" y="4115729"/>
            <a:chExt cx="602169" cy="268223"/>
          </a:xfrm>
          <a:solidFill>
            <a:schemeClr val="bg1"/>
          </a:solidFill>
        </p:grpSpPr>
        <p:sp>
          <p:nvSpPr>
            <p:cNvPr id="2077" name="Freeform: Shape 207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078" name="Freeform: Shape 207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079" name="Freeform: Shape 207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080" name="Freeform: Shape 207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2081" name="Freeform: Shape 208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2083" name="Oval 2082">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7710" y="5195363"/>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85" name="Oval 2084">
            <a:extLst>
              <a:ext uri="{FF2B5EF4-FFF2-40B4-BE49-F238E27FC236}">
                <a16:creationId xmlns:a16="http://schemas.microsoft.com/office/drawing/2014/main" id="{13811CB9-0334-4316-8B54-711C0F3BE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7710" y="5195363"/>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098" name="Picture 2" descr="suspicious withnesses in style of  the simpson cartoon in black and white">
            <a:extLst>
              <a:ext uri="{FF2B5EF4-FFF2-40B4-BE49-F238E27FC236}">
                <a16:creationId xmlns:a16="http://schemas.microsoft.com/office/drawing/2014/main" id="{8F388EFB-62DB-7A51-CDDD-E684EFE1E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599" y="2461642"/>
            <a:ext cx="4581791" cy="458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81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1617"/>
        </a:solidFill>
        <a:effectLst/>
      </p:bgPr>
    </p:bg>
    <p:spTree>
      <p:nvGrpSpPr>
        <p:cNvPr id="1" name=""/>
        <p:cNvGrpSpPr/>
        <p:nvPr/>
      </p:nvGrpSpPr>
      <p:grpSpPr>
        <a:xfrm>
          <a:off x="0" y="0"/>
          <a:ext cx="0" cy="0"/>
          <a:chOff x="0" y="0"/>
          <a:chExt cx="0" cy="0"/>
        </a:xfrm>
      </p:grpSpPr>
      <p:pic>
        <p:nvPicPr>
          <p:cNvPr id="4" name="Picture 6" descr="samo istina on the black background">
            <a:extLst>
              <a:ext uri="{FF2B5EF4-FFF2-40B4-BE49-F238E27FC236}">
                <a16:creationId xmlns:a16="http://schemas.microsoft.com/office/drawing/2014/main" id="{430474B7-5759-343A-A381-C18E30DCC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 b="-5"/>
          <a:stretch/>
        </p:blipFill>
        <p:spPr bwMode="auto">
          <a:xfrm>
            <a:off x="4633814" y="804180"/>
            <a:ext cx="3296556" cy="3296556"/>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pic>
        <p:nvPicPr>
          <p:cNvPr id="5" name="Picture 2" descr="police chase in style of  the simpson cartoon in black and white">
            <a:extLst>
              <a:ext uri="{FF2B5EF4-FFF2-40B4-BE49-F238E27FC236}">
                <a16:creationId xmlns:a16="http://schemas.microsoft.com/office/drawing/2014/main" id="{6ECBCE99-B40A-94CF-3479-CB7EC1EA31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4"/>
          <a:stretch/>
        </p:blipFill>
        <p:spPr bwMode="auto">
          <a:xfrm>
            <a:off x="460364" y="1595956"/>
            <a:ext cx="4457864" cy="4457864"/>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9D7D85E-1E58-1524-C197-000D0A79E55E}"/>
              </a:ext>
            </a:extLst>
          </p:cNvPr>
          <p:cNvSpPr>
            <a:spLocks noGrp="1"/>
          </p:cNvSpPr>
          <p:nvPr>
            <p:ph type="title"/>
          </p:nvPr>
        </p:nvSpPr>
        <p:spPr>
          <a:xfrm>
            <a:off x="250372" y="153464"/>
            <a:ext cx="5845628" cy="1442491"/>
          </a:xfrm>
        </p:spPr>
        <p:txBody>
          <a:bodyPr vert="horz" lIns="91440" tIns="45720" rIns="91440" bIns="45720" rtlCol="0">
            <a:noAutofit/>
          </a:bodyPr>
          <a:lstStyle/>
          <a:p>
            <a:r>
              <a:rPr lang="sr-Latn-RS" sz="5000" b="1" dirty="0">
                <a:solidFill>
                  <a:schemeClr val="bg1"/>
                </a:solidFill>
              </a:rPr>
              <a:t>Dok potera za njim traje </a:t>
            </a:r>
            <a:endParaRPr lang="en-US" sz="5000" b="1" kern="1200" dirty="0">
              <a:solidFill>
                <a:schemeClr val="bg1"/>
              </a:solidFill>
            </a:endParaRPr>
          </a:p>
        </p:txBody>
      </p:sp>
      <p:pic>
        <p:nvPicPr>
          <p:cNvPr id="7" name="Picture 2" descr="angry profesors riot in style of  the simpson cartoon in black and white">
            <a:extLst>
              <a:ext uri="{FF2B5EF4-FFF2-40B4-BE49-F238E27FC236}">
                <a16:creationId xmlns:a16="http://schemas.microsoft.com/office/drawing/2014/main" id="{04A0D4F8-A0F0-B687-A52D-CD9564E30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7849" y="269235"/>
            <a:ext cx="4040443" cy="40404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C95D0C-853B-0DA9-AF30-82BEE515B002}"/>
              </a:ext>
            </a:extLst>
          </p:cNvPr>
          <p:cNvSpPr txBox="1"/>
          <p:nvPr/>
        </p:nvSpPr>
        <p:spPr>
          <a:xfrm>
            <a:off x="5750522" y="4428286"/>
            <a:ext cx="6117770" cy="830997"/>
          </a:xfrm>
          <a:prstGeom prst="rect">
            <a:avLst/>
          </a:prstGeom>
          <a:noFill/>
        </p:spPr>
        <p:txBody>
          <a:bodyPr wrap="square">
            <a:spAutoFit/>
          </a:bodyPr>
          <a:lstStyle/>
          <a:p>
            <a:pPr algn="r"/>
            <a:r>
              <a:rPr lang="sr-Latn-RS" sz="4800" b="1" dirty="0">
                <a:solidFill>
                  <a:schemeClr val="bg1"/>
                </a:solidFill>
                <a:latin typeface="+mj-lt"/>
              </a:rPr>
              <a:t>U školi nam potvrdjuju </a:t>
            </a:r>
            <a:endParaRPr lang="en-US" sz="4800" dirty="0">
              <a:latin typeface="+mj-lt"/>
            </a:endParaRPr>
          </a:p>
        </p:txBody>
      </p:sp>
      <p:sp>
        <p:nvSpPr>
          <p:cNvPr id="15" name="TextBox 14">
            <a:extLst>
              <a:ext uri="{FF2B5EF4-FFF2-40B4-BE49-F238E27FC236}">
                <a16:creationId xmlns:a16="http://schemas.microsoft.com/office/drawing/2014/main" id="{2A3965E4-BA0F-E5CD-2E09-68110FD833BB}"/>
              </a:ext>
            </a:extLst>
          </p:cNvPr>
          <p:cNvSpPr txBox="1"/>
          <p:nvPr/>
        </p:nvSpPr>
        <p:spPr>
          <a:xfrm>
            <a:off x="4554245" y="5377891"/>
            <a:ext cx="7713955" cy="1077218"/>
          </a:xfrm>
          <a:prstGeom prst="rect">
            <a:avLst/>
          </a:prstGeom>
          <a:noFill/>
        </p:spPr>
        <p:txBody>
          <a:bodyPr wrap="square">
            <a:spAutoFit/>
          </a:bodyPr>
          <a:lstStyle/>
          <a:p>
            <a:pPr marL="0" indent="0">
              <a:buNone/>
            </a:pPr>
            <a:r>
              <a:rPr lang="sr-Latn-RS" sz="6400" b="1" kern="1200" dirty="0">
                <a:solidFill>
                  <a:schemeClr val="bg1"/>
                </a:solidFill>
                <a:latin typeface="+mj-lt"/>
                <a:ea typeface="+mn-ea"/>
                <a:cs typeface="+mn-cs"/>
              </a:rPr>
              <a:t>Bart će biti izbačen!!!</a:t>
            </a:r>
            <a:endParaRPr lang="en-US" sz="6400" b="1" kern="1200" dirty="0">
              <a:solidFill>
                <a:schemeClr val="bg1"/>
              </a:solidFill>
              <a:latin typeface="+mj-lt"/>
              <a:ea typeface="+mn-ea"/>
              <a:cs typeface="+mn-cs"/>
            </a:endParaRPr>
          </a:p>
        </p:txBody>
      </p:sp>
    </p:spTree>
    <p:extLst>
      <p:ext uri="{BB962C8B-B14F-4D97-AF65-F5344CB8AC3E}">
        <p14:creationId xmlns:p14="http://schemas.microsoft.com/office/powerpoint/2010/main" val="16669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16" name="Rectangle 7215">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bart simpson like a tourist in front of eifel tower in paris on a colorful postcard in cartoon style">
            <a:extLst>
              <a:ext uri="{FF2B5EF4-FFF2-40B4-BE49-F238E27FC236}">
                <a16:creationId xmlns:a16="http://schemas.microsoft.com/office/drawing/2014/main" id="{2850257F-F4EF-4273-FC02-AC3804F11D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rot="21600000">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217" name="Rectangle 7216">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27178E-CBED-D8DF-B8AB-A3F36C2E27DF}"/>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sr-Latn-RS" dirty="0"/>
              <a:t>...u</a:t>
            </a:r>
            <a:r>
              <a:rPr lang="en-US" kern="1200" dirty="0">
                <a:solidFill>
                  <a:schemeClr val="tx1"/>
                </a:solidFill>
                <a:latin typeface="+mj-lt"/>
                <a:ea typeface="+mj-ea"/>
                <a:cs typeface="+mj-cs"/>
              </a:rPr>
              <a:t> isto vreme</a:t>
            </a:r>
            <a:r>
              <a:rPr lang="sr-Latn-RS" kern="1200" dirty="0">
                <a:solidFill>
                  <a:schemeClr val="tx1"/>
                </a:solidFill>
                <a:latin typeface="+mj-lt"/>
                <a:ea typeface="+mj-ea"/>
                <a:cs typeface="+mj-cs"/>
              </a:rPr>
              <a:t>...</a:t>
            </a:r>
            <a:endParaRPr lang="en-US" kern="1200" dirty="0">
              <a:solidFill>
                <a:schemeClr val="tx1"/>
              </a:solidFill>
              <a:latin typeface="+mj-lt"/>
              <a:ea typeface="+mj-ea"/>
              <a:cs typeface="+mj-cs"/>
            </a:endParaRPr>
          </a:p>
        </p:txBody>
      </p:sp>
      <p:sp>
        <p:nvSpPr>
          <p:cNvPr id="7218" name="Rectangle: Rounded Corners 7217">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219" name="Content Placeholder 7173">
            <a:extLst>
              <a:ext uri="{FF2B5EF4-FFF2-40B4-BE49-F238E27FC236}">
                <a16:creationId xmlns:a16="http://schemas.microsoft.com/office/drawing/2014/main" id="{03390805-E432-7B31-C2F7-C3B6E17DF305}"/>
              </a:ext>
            </a:extLst>
          </p:cNvPr>
          <p:cNvSpPr>
            <a:spLocks noGrp="1"/>
          </p:cNvSpPr>
          <p:nvPr>
            <p:ph idx="1"/>
          </p:nvPr>
        </p:nvSpPr>
        <p:spPr>
          <a:xfrm>
            <a:off x="2601800" y="5680637"/>
            <a:ext cx="7003839" cy="598516"/>
          </a:xfrm>
        </p:spPr>
        <p:txBody>
          <a:bodyPr vert="horz" lIns="91440" tIns="45720" rIns="91440" bIns="45720" rtlCol="0" anchor="ctr">
            <a:noAutofit/>
          </a:bodyPr>
          <a:lstStyle/>
          <a:p>
            <a:pPr marL="0" indent="0">
              <a:buNone/>
            </a:pPr>
            <a:r>
              <a:rPr lang="en-US" sz="3000" b="1" kern="1200" dirty="0">
                <a:solidFill>
                  <a:schemeClr val="bg1"/>
                </a:solidFill>
              </a:rPr>
              <a:t>Bart je na maturskoj </a:t>
            </a:r>
            <a:r>
              <a:rPr lang="en-US" sz="3000" b="1" kern="1200" dirty="0" err="1">
                <a:solidFill>
                  <a:schemeClr val="bg1"/>
                </a:solidFill>
              </a:rPr>
              <a:t>ekskurziji</a:t>
            </a:r>
            <a:r>
              <a:rPr lang="en-US" sz="3000" b="1" kern="1200" dirty="0">
                <a:solidFill>
                  <a:schemeClr val="bg1"/>
                </a:solidFill>
              </a:rPr>
              <a:t> u</a:t>
            </a:r>
            <a:r>
              <a:rPr lang="sr-Latn-RS" sz="3000" b="1" kern="1200" dirty="0">
                <a:solidFill>
                  <a:schemeClr val="bg1"/>
                </a:solidFill>
              </a:rPr>
              <a:t> </a:t>
            </a:r>
            <a:r>
              <a:rPr lang="en-US" sz="3000" b="1" kern="1200" dirty="0" err="1">
                <a:solidFill>
                  <a:schemeClr val="bg1"/>
                </a:solidFill>
              </a:rPr>
              <a:t>Parizu</a:t>
            </a:r>
            <a:endParaRPr lang="en-US" sz="3000" b="1" kern="1200" dirty="0">
              <a:solidFill>
                <a:schemeClr val="bg1"/>
              </a:solidFill>
            </a:endParaRPr>
          </a:p>
        </p:txBody>
      </p:sp>
    </p:spTree>
    <p:extLst>
      <p:ext uri="{BB962C8B-B14F-4D97-AF65-F5344CB8AC3E}">
        <p14:creationId xmlns:p14="http://schemas.microsoft.com/office/powerpoint/2010/main" val="343102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3" name="Rectangle 82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4" name="Title 1">
            <a:extLst>
              <a:ext uri="{FF2B5EF4-FFF2-40B4-BE49-F238E27FC236}">
                <a16:creationId xmlns:a16="http://schemas.microsoft.com/office/drawing/2014/main" id="{AF38FB2C-A453-A6AB-3C57-CA54DA0E36D1}"/>
              </a:ext>
            </a:extLst>
          </p:cNvPr>
          <p:cNvSpPr>
            <a:spLocks noGrp="1"/>
          </p:cNvSpPr>
          <p:nvPr>
            <p:ph type="title"/>
          </p:nvPr>
        </p:nvSpPr>
        <p:spPr>
          <a:xfrm>
            <a:off x="640080" y="325369"/>
            <a:ext cx="4368602" cy="1956841"/>
          </a:xfrm>
        </p:spPr>
        <p:txBody>
          <a:bodyPr anchor="b">
            <a:normAutofit fontScale="90000"/>
          </a:bodyPr>
          <a:lstStyle/>
          <a:p>
            <a:r>
              <a:rPr lang="sr-Latn-RS" sz="5400" dirty="0"/>
              <a:t>Nedostatak odgovornosti i moralnosti </a:t>
            </a:r>
            <a:endParaRPr lang="en-US" sz="5400" dirty="0"/>
          </a:p>
        </p:txBody>
      </p:sp>
      <p:sp>
        <p:nvSpPr>
          <p:cNvPr id="82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samo istina with extinguished candle">
            <a:extLst>
              <a:ext uri="{FF2B5EF4-FFF2-40B4-BE49-F238E27FC236}">
                <a16:creationId xmlns:a16="http://schemas.microsoft.com/office/drawing/2014/main" id="{AF05C59E-AA28-B190-DCDB-BF4EF207FD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4589254" y="10"/>
            <a:ext cx="760122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gradFill>
            <a:gsLst>
              <a:gs pos="2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198" name="Content Placeholder 8197">
            <a:extLst>
              <a:ext uri="{FF2B5EF4-FFF2-40B4-BE49-F238E27FC236}">
                <a16:creationId xmlns:a16="http://schemas.microsoft.com/office/drawing/2014/main" id="{2A2BBB22-5372-0118-E2D4-387363C62888}"/>
              </a:ext>
            </a:extLst>
          </p:cNvPr>
          <p:cNvSpPr>
            <a:spLocks noGrp="1"/>
          </p:cNvSpPr>
          <p:nvPr>
            <p:ph idx="1"/>
          </p:nvPr>
        </p:nvSpPr>
        <p:spPr>
          <a:xfrm>
            <a:off x="640079" y="2872899"/>
            <a:ext cx="4368603" cy="3320668"/>
          </a:xfrm>
          <a:ln>
            <a:solidFill>
              <a:schemeClr val="bg1"/>
            </a:solidFill>
          </a:ln>
        </p:spPr>
        <p:txBody>
          <a:bodyPr>
            <a:normAutofit/>
          </a:bodyPr>
          <a:lstStyle/>
          <a:p>
            <a:pPr marL="0" indent="0">
              <a:buNone/>
            </a:pPr>
            <a:r>
              <a:rPr lang="sr-Latn-RS" sz="5400" b="1" i="1" dirty="0">
                <a:effectLst>
                  <a:outerShdw blurRad="38100" dist="38100" dir="2700000" algn="tl">
                    <a:srgbClr val="000000">
                      <a:alpha val="43137"/>
                    </a:srgbClr>
                  </a:outerShdw>
                </a:effectLst>
              </a:rPr>
              <a:t>Gasi istinu</a:t>
            </a:r>
          </a:p>
          <a:p>
            <a:pPr marL="0" indent="0">
              <a:buNone/>
            </a:pPr>
            <a:r>
              <a:rPr lang="sr-Latn-RS" sz="5400" b="1" i="1" dirty="0">
                <a:effectLst>
                  <a:outerShdw blurRad="38100" dist="38100" dir="2700000" algn="tl">
                    <a:srgbClr val="000000">
                      <a:alpha val="43137"/>
                    </a:srgbClr>
                  </a:outerShdw>
                </a:effectLst>
              </a:rPr>
              <a:t>Iskrivljuje stvarnost</a:t>
            </a:r>
            <a:endParaRPr lang="en-US" sz="5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999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F00E2-8517-5C44-121B-89A69DA3548F}"/>
              </a:ext>
            </a:extLst>
          </p:cNvPr>
          <p:cNvSpPr>
            <a:spLocks noGrp="1"/>
          </p:cNvSpPr>
          <p:nvPr>
            <p:ph type="title"/>
          </p:nvPr>
        </p:nvSpPr>
        <p:spPr/>
        <p:txBody>
          <a:bodyPr/>
          <a:lstStyle/>
          <a:p>
            <a:r>
              <a:rPr lang="sr-Latn-RS" dirty="0"/>
              <a:t>Zaključak</a:t>
            </a:r>
            <a:endParaRPr lang="en-US" dirty="0"/>
          </a:p>
        </p:txBody>
      </p:sp>
      <p:sp>
        <p:nvSpPr>
          <p:cNvPr id="3" name="Content Placeholder 2">
            <a:extLst>
              <a:ext uri="{FF2B5EF4-FFF2-40B4-BE49-F238E27FC236}">
                <a16:creationId xmlns:a16="http://schemas.microsoft.com/office/drawing/2014/main" id="{967EDC05-D5FA-B37C-C88C-28AF978D055A}"/>
              </a:ext>
            </a:extLst>
          </p:cNvPr>
          <p:cNvSpPr>
            <a:spLocks noGrp="1"/>
          </p:cNvSpPr>
          <p:nvPr>
            <p:ph idx="1"/>
          </p:nvPr>
        </p:nvSpPr>
        <p:spPr>
          <a:xfrm>
            <a:off x="1654115" y="1842878"/>
            <a:ext cx="8883770" cy="4351338"/>
          </a:xfrm>
        </p:spPr>
        <p:txBody>
          <a:bodyPr/>
          <a:lstStyle/>
          <a:p>
            <a:pPr>
              <a:lnSpc>
                <a:spcPct val="150000"/>
              </a:lnSpc>
            </a:pPr>
            <a:r>
              <a:rPr lang="sr-Latn-RS" sz="2000" dirty="0">
                <a:latin typeface="Aptos Mono" panose="020B0009020202020204" pitchFamily="49" charset="0"/>
              </a:rPr>
              <a:t>Nedostatak odgovornosti i moralnosti u medijima utiče na celokupnu precepciju stvarnosti onih koji ih konzumiraju</a:t>
            </a:r>
          </a:p>
          <a:p>
            <a:pPr>
              <a:lnSpc>
                <a:spcPct val="150000"/>
              </a:lnSpc>
            </a:pPr>
            <a:r>
              <a:rPr lang="sr-Latn-RS" sz="2000" dirty="0">
                <a:latin typeface="Aptos Mono" panose="020B0009020202020204" pitchFamily="49" charset="0"/>
              </a:rPr>
              <a:t>To dovodi do iskrivljene slike sveta u kojoj je sve relativizovano </a:t>
            </a:r>
            <a:r>
              <a:rPr lang="en-US" sz="2000" dirty="0">
                <a:latin typeface="Aptos Mono" panose="020B0009020202020204" pitchFamily="49" charset="0"/>
              </a:rPr>
              <a:t>i </a:t>
            </a:r>
            <a:r>
              <a:rPr lang="sr-Latn-RS" sz="2000" dirty="0">
                <a:latin typeface="Aptos Mono" panose="020B0009020202020204" pitchFamily="49" charset="0"/>
              </a:rPr>
              <a:t>u kojoj odnosi izmedju objekata i pojava dobijaju sasvim suprotnu dimenziju</a:t>
            </a:r>
          </a:p>
          <a:p>
            <a:endParaRPr lang="en-US" dirty="0"/>
          </a:p>
        </p:txBody>
      </p:sp>
    </p:spTree>
    <p:extLst>
      <p:ext uri="{BB962C8B-B14F-4D97-AF65-F5344CB8AC3E}">
        <p14:creationId xmlns:p14="http://schemas.microsoft.com/office/powerpoint/2010/main" val="4124437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TotalTime>
  <Words>382</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Aptos Mono</vt:lpstr>
      <vt:lpstr>Arial</vt:lpstr>
      <vt:lpstr>Avenir Next LT Pro</vt:lpstr>
      <vt:lpstr>Calibri</vt:lpstr>
      <vt:lpstr>Office Theme</vt:lpstr>
      <vt:lpstr>Odgovornost i moralnost u medijima</vt:lpstr>
      <vt:lpstr>PowerPoint Presentation</vt:lpstr>
      <vt:lpstr>Udarna vest</vt:lpstr>
      <vt:lpstr>Kako saznaje naš novinar </vt:lpstr>
      <vt:lpstr>Pouzdani svedoci tvrde </vt:lpstr>
      <vt:lpstr>Dok potera za njim traje </vt:lpstr>
      <vt:lpstr>...u isto vreme...</vt:lpstr>
      <vt:lpstr>Nedostatak odgovornosti i moralnosti </vt:lpstr>
      <vt:lpstr>Zaključak</vt:lpstr>
      <vt:lpstr>O Odgovornosti</vt:lpstr>
      <vt:lpstr>O moralnosti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Odgovornost i moralnost u medijima</dc:title>
  <dc:creator>Ana Mudrinic</dc:creator>
  <cp:lastModifiedBy>Mira Simeunović</cp:lastModifiedBy>
  <cp:revision>10</cp:revision>
  <dcterms:created xsi:type="dcterms:W3CDTF">2024-02-29T21:08:21Z</dcterms:created>
  <dcterms:modified xsi:type="dcterms:W3CDTF">2024-05-26T08:32:00Z</dcterms:modified>
</cp:coreProperties>
</file>